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ink/inkAction1.xml" ContentType="application/vnd.ms-office.inkAction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ink/inkAction2.xml" ContentType="application/vnd.ms-office.inkAction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ink/inkAction3.xml" ContentType="application/vnd.ms-office.inkAction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ink/inkAction4.xml" ContentType="application/vnd.ms-office.inkAction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ink/inkAction5.xml" ContentType="application/vnd.ms-office.inkAction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ink/inkAction6.xml" ContentType="application/vnd.ms-office.inkAction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ink/inkAction7.xml" ContentType="application/vnd.ms-office.inkAction+xml"/>
  <Override PartName="/ppt/notesSlides/notesSlide16.xml" ContentType="application/vnd.openxmlformats-officedocument.presentationml.notesSlide+xml"/>
  <Override PartName="/ppt/ink/inkAction8.xml" ContentType="application/vnd.ms-office.inkAction+xml"/>
  <Override PartName="/ppt/notesSlides/notesSlide17.xml" ContentType="application/vnd.openxmlformats-officedocument.presentationml.notesSlide+xml"/>
  <Override PartName="/ppt/ink/inkAction9.xml" ContentType="application/vnd.ms-office.inkAction+xml"/>
  <Override PartName="/ppt/notesSlides/notesSlide18.xml" ContentType="application/vnd.openxmlformats-officedocument.presentationml.notesSlide+xml"/>
  <Override PartName="/ppt/ink/inkAction10.xml" ContentType="application/vnd.ms-office.inkAction+xml"/>
  <Override PartName="/ppt/notesSlides/notesSlide19.xml" ContentType="application/vnd.openxmlformats-officedocument.presentationml.notesSlide+xml"/>
  <Override PartName="/ppt/ink/inkAction11.xml" ContentType="application/vnd.ms-office.inkAction+xml"/>
  <Override PartName="/ppt/notesSlides/notesSlide20.xml" ContentType="application/vnd.openxmlformats-officedocument.presentationml.notesSlide+xml"/>
  <Override PartName="/ppt/ink/inkAction12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87" r:id="rId1"/>
  </p:sldMasterIdLst>
  <p:notesMasterIdLst>
    <p:notesMasterId r:id="rId26"/>
  </p:notesMasterIdLst>
  <p:handoutMasterIdLst>
    <p:handoutMasterId r:id="rId27"/>
  </p:handoutMasterIdLst>
  <p:sldIdLst>
    <p:sldId id="468" r:id="rId2"/>
    <p:sldId id="267" r:id="rId3"/>
    <p:sldId id="268" r:id="rId4"/>
    <p:sldId id="477" r:id="rId5"/>
    <p:sldId id="478" r:id="rId6"/>
    <p:sldId id="273" r:id="rId7"/>
    <p:sldId id="274" r:id="rId8"/>
    <p:sldId id="275" r:id="rId9"/>
    <p:sldId id="476" r:id="rId10"/>
    <p:sldId id="474" r:id="rId11"/>
    <p:sldId id="440" r:id="rId12"/>
    <p:sldId id="441" r:id="rId13"/>
    <p:sldId id="278" r:id="rId14"/>
    <p:sldId id="456" r:id="rId15"/>
    <p:sldId id="469" r:id="rId16"/>
    <p:sldId id="479" r:id="rId17"/>
    <p:sldId id="480" r:id="rId18"/>
    <p:sldId id="269" r:id="rId19"/>
    <p:sldId id="271" r:id="rId20"/>
    <p:sldId id="393" r:id="rId21"/>
    <p:sldId id="418" r:id="rId22"/>
    <p:sldId id="420" r:id="rId23"/>
    <p:sldId id="421" r:id="rId24"/>
    <p:sldId id="272" r:id="rId25"/>
  </p:sldIdLst>
  <p:sldSz cx="12192000" cy="6858000"/>
  <p:notesSz cx="7099300" cy="10234613"/>
  <p:custShowLst>
    <p:custShow name="Zielgruppenpräsentation 1" id="0">
      <p:sldLst/>
    </p:custShow>
  </p:custShow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3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CA826"/>
    <a:srgbClr val="626000"/>
    <a:srgbClr val="FFFFCC"/>
    <a:srgbClr val="000000"/>
    <a:srgbClr val="FFCC00"/>
    <a:srgbClr val="8C0000"/>
    <a:srgbClr val="FF9933"/>
    <a:srgbClr val="6699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ittlere Formatvorlage 3 - 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7CE84F3-28C3-443E-9E96-99CF82512B78}" styleName="Dunkle Formatvorlage 1 - Akz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unkle Formatvorlage 1 - Akz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5BE263C-DBD7-4A20-BB59-AAB30ACAA65A}" styleName="Mittlere Formatvorlage 3 - 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31" autoAdjust="0"/>
    <p:restoredTop sz="71696" autoAdjust="0"/>
  </p:normalViewPr>
  <p:slideViewPr>
    <p:cSldViewPr>
      <p:cViewPr varScale="1">
        <p:scale>
          <a:sx n="41" d="100"/>
          <a:sy n="41" d="100"/>
        </p:scale>
        <p:origin x="36" y="504"/>
      </p:cViewPr>
      <p:guideLst>
        <p:guide orient="horz" pos="1933"/>
        <p:guide pos="3840"/>
      </p:guideLst>
    </p:cSldViewPr>
  </p:slideViewPr>
  <p:outlineViewPr>
    <p:cViewPr>
      <p:scale>
        <a:sx n="33" d="100"/>
        <a:sy n="33" d="100"/>
      </p:scale>
      <p:origin x="0" y="-296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672" y="-114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4750" tIns="47375" rIns="94750" bIns="47375" numCol="1" anchor="t" anchorCtr="0" compatLnSpc="1">
            <a:prstTxWarp prst="textNoShape">
              <a:avLst/>
            </a:prstTxWarp>
          </a:bodyPr>
          <a:lstStyle>
            <a:lvl1pPr defTabSz="947670" eaLnBrk="1" hangingPunct="1">
              <a:defRPr sz="1200">
                <a:solidFill>
                  <a:srgbClr val="00245B"/>
                </a:solidFill>
              </a:defRPr>
            </a:lvl1pPr>
          </a:lstStyle>
          <a:p>
            <a:endParaRPr lang="de-DE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1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4750" tIns="47375" rIns="94750" bIns="47375" numCol="1" anchor="t" anchorCtr="0" compatLnSpc="1">
            <a:prstTxWarp prst="textNoShape">
              <a:avLst/>
            </a:prstTxWarp>
          </a:bodyPr>
          <a:lstStyle>
            <a:lvl1pPr algn="r" defTabSz="947670" eaLnBrk="1" hangingPunct="1">
              <a:defRPr sz="1200">
                <a:solidFill>
                  <a:srgbClr val="00245B"/>
                </a:solidFill>
              </a:defRPr>
            </a:lvl1pPr>
          </a:lstStyle>
          <a:p>
            <a:endParaRPr lang="de-DE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23439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4750" tIns="47375" rIns="94750" bIns="47375" numCol="1" anchor="b" anchorCtr="0" compatLnSpc="1">
            <a:prstTxWarp prst="textNoShape">
              <a:avLst/>
            </a:prstTxWarp>
          </a:bodyPr>
          <a:lstStyle>
            <a:lvl1pPr defTabSz="947670" eaLnBrk="1" hangingPunct="1">
              <a:defRPr sz="1200">
                <a:solidFill>
                  <a:srgbClr val="00245B"/>
                </a:solidFill>
              </a:defRPr>
            </a:lvl1pPr>
          </a:lstStyle>
          <a:p>
            <a:endParaRPr lang="de-DE"/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9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4750" tIns="47375" rIns="94750" bIns="47375" numCol="1" anchor="b" anchorCtr="0" compatLnSpc="1">
            <a:prstTxWarp prst="textNoShape">
              <a:avLst/>
            </a:prstTxWarp>
          </a:bodyPr>
          <a:lstStyle>
            <a:lvl1pPr algn="r" defTabSz="947670" eaLnBrk="1" hangingPunct="1">
              <a:defRPr sz="1200">
                <a:solidFill>
                  <a:srgbClr val="00245B"/>
                </a:solidFill>
              </a:defRPr>
            </a:lvl1pPr>
          </a:lstStyle>
          <a:p>
            <a:fld id="{D5A06A01-E9A0-4485-896C-B71B85DF3F2C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97293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53.6861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5T11:23:40.9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5772">
    <iact:property name="dataType"/>
    <iact:actionData xml:id="d0">
      <inkml:trace xmlns:inkml="http://www.w3.org/2003/InkML" xml:id="stk0" contextRef="#ctx0" brushRef="#br0">5916 8790 21 0,'11'-32'10'3,"-4"23"-5"1,-4 6 11 2,1-6-15 4,-4 9 1-5,0 0 0 4,0 0 1-3,7 0-3 4,-4 6 0-6,4-3 3 7,0 12 0-7,1 3 0 7,6-1 1-7,-4 7-1 7,4 2 1-6,4 15-1 5,3-2 0-5,7 11 1 7,8 0 0-10,2 2 0 10,5 10 0-6,-1 3 0 2,-10-18 0-3,21 38-1 7,0 0 0-7,3 4-1 3,-10 11 0-3,3-3-1 6,4 5 1-7,4 1-1 7,-1-6 1-5,8-3-1 3,-1 9 0-3,4-6 0 2,-3-3 0 1,-8-2-1-2,1-10 0 3,-1-9-1-5,1 1 0 0,-5-9-4 4,-6 2 0-4,-3-11-5 5,-8-15 1-5,0-6-6 6,4-11 0-7,-7-3 0 6,-4-13 0-5</inkml:trace>
    </iact:actionData>
  </iact:action>
  <iact:action type="add" startTime="46464">
    <iact:property name="dataType"/>
    <iact:actionData xml:id="d1">
      <inkml:trace xmlns:inkml="http://www.w3.org/2003/InkML" xml:id="stk1" contextRef="#ctx0" brushRef="#br0">5973 10748 12 0,'-32'0'6'1,"18"-14"1"6,14 11 7-3,-7-6-13 6,7-6 1-5,0-2 2 5,7-1 0-5,7-9-4 5,7-8 0-5,4-3 4 4,6-12 0-3,8 0-1 4,14-21 1-5,11 4-1 5,13-10 1-5,8-8-2 5,14-9 1-4,10-9-1 2,11-3 0-2,-4-11-1 4,11 2 0-5,-3-8-1 5,-4 8 0-5,3-3-2 5,-13 4 1-5,-1 8-8 5,-10 6 0-5,-18 3-1 6,-21 23 0-6</inkml:trace>
    </iact:actionData>
  </iact:action>
  <iact:action type="add" startTime="46991">
    <iact:property name="dataType"/>
    <iact:actionData xml:id="d2">
      <inkml:trace xmlns:inkml="http://www.w3.org/2003/InkML" xml:id="stk2" contextRef="#ctx0" brushRef="#br0">8266 10775 24 0,'0'17'12'1,"3"1"-13"3,-3-18 19 1,-3 6-18 6,-1-6 0-6,1 0-1 5,-5-9 1-6,1 6-1 7,-3-12 1-7,-1 4-1 7,-3-4 1-6,4 3-1 5,-5 0 0-5,5 7 0 5,3 5 0-5,0 3 0 4,-4 11 1-3,4 10-1 4,-3-4 1-5,-1 4 1 5,4-9 0-5,7-1 0 4,0-2 0-1,10-9 0 3,5-3 1-7,6-12 1 4,0-8 1-2,-3-7 0 4,3-8 0-5,0-9 0 5,0-3 1-3,-3 0-1 1,-4-3 1 1,-4 14-2-3,-10 7 0 5,-7 14-2-6,-3 18 1-1,-1 12-2 6,-3 14 1-6,0 10-4 6,0-1 0-5,10-3-8 5,8-17 1-5,10-6-2 5,7-12 1-5</inkml:trace>
    </iact:actionData>
  </iact:action>
  <iact:action type="add" startTime="47605">
    <iact:property name="dataType"/>
    <iact:actionData xml:id="d3">
      <inkml:trace xmlns:inkml="http://www.w3.org/2003/InkML" xml:id="stk3" contextRef="#ctx0" brushRef="#br0">9412 8417 24 0,'-21'32'12'1,"0"33"-11"5,17-47 19-1,-6 11-16 6,-12 24 0-7,-6 18 1 7,0 5 0-7,-4 12-6 7,1 12 0-6,6 6 5 5,7-6 1-4,4 6-3 3,11 0 1 2,13-9 1-7,8 5 0 8,10-13-1-9,7-7 0 2,11-14-1 5,11-7 1-5,13-22-5 5,-3-16 1-5,7-8-7 7,-3-12 1-9,-4-9-6 7,-4-15 1-4,1-2-1 4,-8-7 0-5</inkml:trace>
    </iact:actionData>
  </iact:action>
  <iact:action type="add" startTime="47875">
    <iact:property name="dataType"/>
    <iact:actionData xml:id="d4">
      <inkml:trace xmlns:inkml="http://www.w3.org/2003/InkML" xml:id="stk4" contextRef="#ctx0" brushRef="#br0">10195 9437 24 0,'-10'0'12'1,"-1"-9"-5"5,8 9 23-1,-4-6-28 5,-4 6 0-4,0 0 0 4,1 0 1-6,-4 0-4 6,0 15 0-4,-4 6 2 4,0 8 1-7,1 21-2 8,-1 12 0-6,-3 20 0 5,0 6 0-5,3 12 0 5,4 6 0-4,3-3-1 5,4 6 0-6,7-24-7 7,7-6 0-8,11-2-2 4,3-30 1-3</inkml:trace>
    </iact:actionData>
  </iact:action>
  <iact:action type="add" startTime="48236">
    <iact:property name="dataType"/>
    <iact:actionData xml:id="d5">
      <inkml:trace xmlns:inkml="http://www.w3.org/2003/InkML" xml:id="stk5" contextRef="#ctx0" brushRef="#br0">11645 9164 25 0,'-25'-30'12'1,"-6"-20"-4"5,24 42 19-2,-11-4-27 7,-10-6 0-7,-7 6 0 7,-8 4 0-6,-13 8-1 5,-4 5 1-5,-7 10 0 5,0 15 0-5,-4 11-1 4,-3 12 1-4,4 23 0 6,3 0 0-5,3 24 0 5,11 18 1-8,11-3-1 8,14 2 0-7,13 7-1 7,15-7 1-6,15-5-2 5,13-21 1-4,14-17-1 3,4-18 1-2,21-15 1 1,11-35 0 1,6-21 1-4,12-20 0 7,-8-33 2-8,3-20 0 0,5-24 1 7,-12-3 0-6,-10-5-1 6,-14-21 0-8,-10 6 0 9,-15-7 0-8,-10 19-2 6,-18 2 1-6,-18 21-2 7,-13 15 0-7,-15 23-1 8,-11 10 1-7,-10 19-1 4,-3 21 0-1,3 21-2-2,-4 0 1 5,4 15-4-6,15 11 1 7,6 3-6-8,18 15 0-1</inkml:trace>
    </iact:actionData>
  </iact:action>
  <iact:action type="add" startTime="48808">
    <iact:property name="dataType"/>
    <iact:actionData xml:id="d6">
      <inkml:trace xmlns:inkml="http://www.w3.org/2003/InkML" xml:id="stk6" contextRef="#ctx0" brushRef="#br0">13226 9246 47 0,'-7'-26'23'1,"-15"-4"-32"3,12 21 43 2,-11 9-36 3,-15 3 0-4,-6 9-3 5,-11 12 0-5,-17 11 5 5,-5 9 0-4,1 12-4 4,-7 11 1-6,0 10-1 6,11 20 1-4,10-6 1 5,10 12 1 3,15 6-1-13,14-3 1 2,14-1 0 9,28-8 0-8,14-3 0 8,11-20 0-9,21-6 1 8,14-24 0-8,14-27 1 8,8-17 1-6,17-29 0 6,0-27 1-5,0-26 0 2,-4-12 1 0,-7-24-1-1,-13-11 1 3,-15-7-1-5,-18-2 0 7,-17-3-1-9,-21 9 1 2,-22 5-2 7,-17 13 1-8,-21 14-2 5,-18 23 0-2,-21 22-2 1,-11 16 1-3,-13 28-2 6,-1 16 0-5,0 13-7 3,4 23 1-3,7 15-2 3,-1 15 1-1</inkml:trace>
    </iact:actionData>
  </iact:action>
  <iact:action type="add" startTime="49738">
    <iact:property name="dataType"/>
    <iact:actionData xml:id="d7">
      <inkml:trace xmlns:inkml="http://www.w3.org/2003/InkML" xml:id="stk7" contextRef="#ctx0" brushRef="#br0">13977 7247 22 0,'-67'-26'11'1,"-39"11"-9"5,74 3 17-1,-24 6-20 5,-18-9 0-4,-18-8-2 4,-14 5 1-6,-21-8 2 8,-7 8 0-1,-10-8-3-7,-19-1 1-1,-9-5-1 8,-12 3 1-7,-10-10-1 8,-4 7 1-8,-6-6 0 7,-18 3 0-8,-4 5-1 9,-14-5 1-8,4 11 0 6,-15 1 0-4,8 8 1 4,-15-3 1-3,8 4 0 1,-8 2 0 0,4 0 2-1,-3 9 0 3,13 3 0-5,-10 0 1 7,4 0 0-9,3 0 0 1,10 3 0 6,8 9 1-5,10 0-1 6,-3-3 0-7,18 8-1 6,6 1 1-5,-3 2-2 6,21 10 0-7,4-1-2 7,10 1 1-6,11 8-1 4,10 3 1-1,4 6-1-1,14 12 0 2,10 0 0-3,12 11 0 5,6 13 0-6,21 2 1-1,11 18-1 6,14 8 1-5,4 7-1 6,7 11 1-6,10 15 0 5,4 15 0-6,-1 3 0 7,8 23 1-7,0 12-1 7,0-3 0-6,0 15 0 4,0-12 0-3,-8 17 0 4,5 1 0-3,2 8 0-1,8-73 0 5,-7 74 0-5,14-19 1 4,7-10-1-5,7-4 1-1,14-27-1 6,11-8 1-5,10-12-1 6,15-15 0-7,24-8-1 7,11-12 1-6,21-21-1 5,10-6 0-6,25-8 0 6,4-1 1-3,24-23-2 1,22-6 1-1,7-11 0 2,17-4 0-2,14-11 0 0,11-4 1 3,11-8-1-4,10-6 1 5,3 0 0-7,8 0 0 1,-4 0 0 4,7 9 1-4,-6-9 0 7,6 6 0-8,-11 3-1 7,5-3 1-7,-8 8-1 6,3-2 1-6,-13 3-1 7,3 5 1-6,-7-11-1 4,-11 3 1-2,-3 0-1 2,0 2 0-2,-7-11 0 1,-11 0 0 1,-10-3-1-4,-7 0 1 8,-19-6-1-9,-2 4 1 1,-11-10-1 4,-14-3 0-5,-18 0 0 7,-4 1 1-7,-13-13 0 7,-22-5 1-5,-7-6 0 3,-17 2 0-4,-4-19 0 5,-14-1 1-6,-11-12-1 7,-3-11 0-6,-11-12-1 5,-6-6 1-5,-5-15-1 5,-6-12 1-5,-4-8-1 5,-3-3 0-5,-4-6 0 4,-4-18 0-4,-3-3 0 6,0-5 1-6,-7-4 0 5,4-5 1-6,-1-1 1 7,1-5 0-6,-4 6 0 5,3-9 1-4,-3 8-1 3,3-8 0-4,4 0 0 5,-3 11 0-5,-1 1-2 5,4 2 0-5,-3 4-1 5,-1 17 1-5,-3-3-1 5,0 18 1-5,-3 8-2 5,-11 21 1-5,-1 12-4 5,-2 9 1-5,-5 20-7 5,-2 7 1-5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53.6861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5T12:12:35.9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7810">
    <iact:property name="dataType"/>
    <iact:actionData xml:id="d0">
      <inkml:trace xmlns:inkml="http://www.w3.org/2003/InkML" xml:id="stk0" contextRef="#ctx0" brushRef="#br0">6604 3308 7 0,'-7'8'3'1,"-4"-22"0"4,8 17 3 1,-8-3-5 5,-3 0 1-8,-3 3 1 8,-5-6 0-6,1 3-5 5,0 0 1-5,-4 0 3 5,4 0 0-5,-4 0-1 5,-3 0 0-5,4 0-1 5,-1 0 1-5,-3 0 0 5,-1 0 0-5,-2 0 0 5,2 0 0-5,1 0-1 6,0 0 1-7,3 0 0 6,1 0 0-5,-5 0 0 5,1 0 0-5,-4 3 0 5,1 5 0-5,-8-8 0 6,7 3 0-6,-3 6 0 4,3-3 0-4,0 6-1 5,-3-6 1-5,3 5 0 6,1 4 0-5,-1-3 0 3,0 6 0-4,0-4 0 5,8 1 0-3,-12 8 0 1,12-2 0-4,-5 6-1 7,5-4 1-4,3-2-1 1,-1 5 1-1,1 1-1 2,0-7 1-1,0 7-1-2,3-4 0 0,1-2 0 3,-1 2 1-4,4 4-1 5,3-10 0-5,1 10 0 5,3-13 0-5,3 1 1 7,4 3 0-9,0-4 0 6,7 1 1-1,4 3-1 0,3-3 1-3,3-1-1 6,8 7 1-4,0-6-1 0,7-7 0 0,-8 7-1 1,5-3 0 1,-1 0 0-3,3-1 1-1,8-5-1 5,0 9 0-5,7-6 0 4,-11 5 1-3,8 1-1 4,2 0 1-5,1-1-1 7,4-11 0-6,-1 9 0 1,0-6 0 0,4 3 0 2,4-6 0-5,-1 3 0 7,1 0 0-5,3-3 0 2,-4 5 0-2,1 4 0 3,-1-6 0-1,-3 6 0-1,0-9 1 3,7-3-1-5,0 9 0 6,3-7 0-6,4 1 1-1,4 0-1 6,-1 6 0-5,-6-9 0 5,7 0 0-5,-1 0 0 5,1 0 0-5,3 0 0 5,3-12 0-5,8 12 0 5,-11-3 1-6,4 1-1 7,3-4 0-6,0 3 0 5,4 0 1-5,-1 3-1 5,-6-3 0-5,0-3 0 5,3 3 1-5,0 3-1 5,0 3 0-5,7-3 0 5,4 0 0-6,-11 0 0 7,4 0 0-6,3 6 0 5,0-3 0-5,4-3 0 5,-4 3 0-5,-7 0 0 5,0 3 0-5,7-4 0 5,-3-2 0-5,10 0 0 5,-6 0 1-5,-5 0-1 5,-3 3 0-5,4-3 0 5,-4 3 0-5,4 6 0 5,-4-9 0-5,0 6 0 5,-3-6 0-6,-1 6 0 7,4-3 0-6,4-3 0 5,-4 0 0-6,4 0 0 7,-4 3 0-6,-3 0 0 5,-4-3 1-5,3 0-1 5,1 0 0-5,0 0 0 5,-8 0 0-5,8 9 0 5,-8-9 0-5,-6 0 0 5,-4 0 0-5,3 0 0 5,-6 0 0-5,-1 2 0 5,1 1 1-5,-1 3-1 5,1-6 0-6,-5 3 0 7,5-3 0-6,-4 3 0 5,3-6 0-5,-6 3 0 5,-1 0 0-4,0-3 0 3,1-3 0-4,-4 6 0 5,3 0 1-5,0 0-1 5,1 0 0-5,-1-3 0 5,4 1 0-5,-11-7 0 5,1 3 1-5,-1-6-1 5,4 0 0-5,0 6 0 5,0-5 0-5,-4-1 0 4,0 6 0-3,-3-9 0 4,0 4 0-5,3-4 0 5,-3-3 0-5,-4 6 0 5,4-2 1-5,-11-4-1 5,1 3 0-5,-1 1 0 5,0-10 1-5,0 4-1 5,-3-7 0-5,-4 4 0 5,0 5 1-5,-7-5-1 5,-3 5 1-5,-4-12-1 6,-3 4 0-6,-8 5 0 5,-3-5 1-5,-4 0-1 5,-3-1 0-6,-3 1-1 6,-8 2 1-4,-3-5 0 3,-7 2 0-4,-4-5-1 5,0 8 1-5,-7-5 0 5,-7 11 0-5,-10-8-1 5,6 11 1-5,-6 0 0 5,-8-2 0-5,-7 2 0 5,-6 3 0-5,-8-2 0 6,-7 2 0-7,-3 3 0 7,0 3 0-6,-4-6 0 4,-3 1 0-4,-4 5-1 5,0-3 1-5,0 3 0 6,-7 3 0-6,3-3 0 4,1 3 0-3,-4 3-1 2,-7-3 1 13,-70 3 0-11,20 0 0-5,11 0-1 5,11 0 1-5,14 0 0 5,0 0 0-5,-4-8 0 5,18 8 0-5,0-3 0 5,4 3 0-5,-8-3 0 5,11 0 0-5,7 3 0 5,1-6 0-5,-1 3 0 5,0-3 1-5,3 0-1 5,12 3 1-5,-1 3-1 5,-10-3 0-5,6-3 0 5,1 1 0-5,3 2 0 5,4 3 1-5,0-6-2 5,-4 3 1-5,4 3 0 5,-1 0 0-5,1 0 0 5,10 0 0-5,-6 0 0 5,-5-3 0-5,8 3 0 5,0-3 0-5,0-3 0 5,3 6 0-5,1-3-2 6,2 3 1-6,1-3-5 5,0 0 0-5,0-3-5 5,7 6 1-5</inkml:trace>
    </iact:actionData>
  </iact:action>
  <iact:action type="add" startTime="32633">
    <iact:property name="dataType"/>
    <iact:actionData xml:id="d1">
      <inkml:trace xmlns:inkml="http://www.w3.org/2003/InkML" xml:id="stk1" contextRef="#ctx0" brushRef="#br0">1616 7021 7 0,'0'-6'3'1,"0"0"0"4,0 0 3 0,-7 6-6 6,3-3 1-6,-6 3 1 5,3-6 1-6,-4 6-3 7,0 0 0-6,1 0 2 5,-11 0 0-5,3 0-1 4,-3-3 1-3,0 0-1 3,3 3 1-3,-3 0-1 4,0 0 0-5,-8 0-1 5,1 3 1-6,0 0-1 9,3 3 1-10,-10-3-1 7,10-3 1-5,-3 6-1 5,0 3 1-5,-4-6-1 5,4 8 1-5,-4-5-1 6,-7 6 1-5,1 0-1 3,-5 8 1-4,4 1-1 5,1-3 0-5,-1 5 0 6,-4-2 1-6,8 8-2 4,3 0 1-1,1 1 0-1,2 5 0-2,1-3 0 5,7 10 0-5,10-7-1 5,-6 6 1-5,6 0 0 5,8 0 0-5,-8 1-1 5,11-4 1-5,0-3 0 5,0 0 0-4,4 4 0 3,3 5 0-4,3-9 0 5,1-6 1-5,7 7-1 5,-8-1 0-4,11-9 0 3,0 4 0-1,-3-1 0-1,3-5 0 3,7-4 0-3,-3 1 0-3,10-7 0 5,4-8 0-4,-3 6 0 5,9 0 0-5,-13-12 0 5,7 0 1-5,0-6-1 5,0 0 0-3,3-6 0 1,0-2 1-4,4-4-1 7,-4-5 1-5,8 2 0 4,-11-6 1-4,3-2-1 2,-3-3 1 0,0-9-1 0,-11-9 0 1,0 0 0-3,-7-9 0-3,0-9 0 7,1 6 0-5,-12-8-1 6,1 8 0-6,-4 0 0 5,3 10 1-5,-10-4-1 5,-10 15 0-3,-1-1 0 1,-6 10 0-3,-5 0-1 6,-16 8 1-6,6 7-2 4,-7 5 1-2,0-3-3 2,-3 3 1-1,3 1-4-1,0 5 0 2</inkml:trace>
    </iact:actionData>
  </iact:action>
  <iact:action type="add" startTime="48551">
    <iact:property name="dataType"/>
    <iact:actionData xml:id="d2">
      <inkml:trace xmlns:inkml="http://www.w3.org/2003/InkML" xml:id="stk2" contextRef="#ctx0" brushRef="#br0">6001 7132 7 0,'-7'0'3'1,"0"-8"0"6,7 13 3-2,0-5-5 5,0 0 1-4,0 0 2 4,0 0 0-6,0 0-5 7,0-5 1-6,0 5 3 4,0 0 1-4,0 5-2 5,0-2 1-4,0-3-1 4,0 0 0-7,0 0-1 9,3 0 1-8,1-3-1 7,3 3 1-7,0 3-1 7,0-3 1-6,3 0-1 5,-3 0 1-5,1 6 0 5,-1 0 0-5,3-3 0 5,1-3 0-5,-1 3 0 5,1 0 0-5,3 3 1 5,0-3 0-4,0 0-2 3,4 8 1-3,0-8-1 4,-1-3 0-6,4 9-1 7,1-9 1-4,2 3-1 1,-3-3 0-1,4 0 0 1,0 3 0 0,3 0 0-2,-3-3 1-1,10 6-1 5,-3-6 0-5,-1-6 0 5,-2 6 1-5,-1-3-1 5,0 3 1-4,4 0-1 5,3-3 0-6,0-6 1 3,4 3 0-3,0 3-1 6,0-11 0-6,0 5 0 5,3 3 0-2,4-6 0-1,-7 4 1 0,-1-1-1 1,1-3 0 0,-3 0 0-2,2 3 0-1,1 1-1 5,-4-4 1-4,1 3 0 3,-1 3 0-4,0 3 0 5,-3-3 0-5,3 3 0 5,-3 0 0-5,7 3 0 5,-4 0 1-5,0-8-1 5,1 8 0-6,-1-3 0 7,-3 3 0-6,-1-3 0 5,-2 3 0-5,-5 0 0 5,5 0 1-5,-1 0-1 5,-3 0 0-5,-1 0-1 5,1 0 1-5,0 0 0 5,-1 3 0-5,1 0 0 5,0 5 0-5,6-8 0 5,-2 3 0-5,2-3 0 5,-2 3 0-5,6 3 0 5,0-3 0-5,-3 0 0 5,-4 0 0-5,0 3 0 5,1-3 0-5,2-3 0 5,1 0 0-5,3 0 0 5,4 0 0-5,0 3 0 5,3 0 0-5,1-3 0 5,-1 0 0-5,0-3 0 5,1 6 0-5,-1 3 0 6,-3-4 0-6,0-2 0 4,-1 0 0-4,5 0 0 6,-1 0 0-7,0 0 0 7,4 0 0-6,-7 0 0 4,3 0 0-4,-3 0 0 6,4 0 0-6,-8 3 0 5,4 0 0-5,-4 3 0 5,-3-3 0-5,-4-3 0 5,0 6 0-5,0 0 0 5,1-3 0-6,-1 6-1 7,0-3 1-6,7 2 0 4,-3 1 0-4,0-3-1 5,-4-3 1-5,0 9 0 6,0-9 0-6,1 0 0 5,2 8 0-5,1-8 0 4,-4 0 0-3,4 6 0 4,0-9 1-6,-4 3-1 7,0-3 0-7,1 0-1 7,-1 3 1-6,0-3 0 4,4 0 0-4,-4 0 0 6,0 0 0-6,4-3 0 5,-4 3 0-5,0 0 0 5,-3-3 0-5,-4 3 0 5,-3 0 0-5,-4 0 0 5,0 0 0-5,-3 0 0 5,-1 0 0-5,-3 0 0 5,-3 0 0-5,3 3 0 5,0-3 0-5,-7 3 0 5,0-3 0-6,0 0 0 7,4 0 0-6,-4 0 0 5,0 0 1-6,-4 0-1 6,0-3 1-4,1 6-3 4,-1-3 0-5,-3-3-9 5,-7 3 1-6</inkml:trace>
    </iact:actionData>
  </iact:action>
  <iact:action type="add" startTime="77507">
    <iact:property name="dataType"/>
    <iact:actionData xml:id="d3">
      <inkml:trace xmlns:inkml="http://www.w3.org/2003/InkML" xml:id="stk3" contextRef="#ctx0" brushRef="#br0">20408 9969 1 0,'11'-14'0'1</inkml:trace>
    </iact:actionData>
  </iact:action>
  <iact:action type="add" startTime="77553">
    <iact:property name="dataType"/>
    <iact:actionData xml:id="d4">
      <inkml:trace xmlns:inkml="http://www.w3.org/2003/InkML" xml:id="stk4" contextRef="#ctx0" brushRef="#br0">20429 9931 8 0,'0'0'4'1,"0"12"-2"6,0-9 5-4,0 0-4 7,-3 3 1-5,-1-4 1 6,-3 1 1-6,-3 6-7 4,-1-6 0-3,1 9 5 4,-12 6 0-1,-6-1-2-4,-7 7 1 6,-8-4-1-6,-6 7 1 7,-11 11-1-9,-7-3 1 0,0 3-1 8,-7 4 0-6,-7-13-1 6,7 6 1-6,0 4-1 8,3-1 0-11,1-9-1 8,6 1 0-6,11-13 0 7,4 1 0-6,14-3 0 4,6-4 0-1,8 1 0 0,3-9 1 1,8 0-1-4,3 3 1 7,7-15 0-8,10 6 0 0,12-18 0 6,9 4 0-4,8-13 0 4,7 4 0-6,17-9-1 8,1-6 1-8,-4-1-1 7,7-2 0-8,4 0 0 8,-1 0 0-7,-3 0 0 8,0 3 0-7,-7 3-1 3,-7 8 1 2,-7 7-1-5,-14-4 1 2,-4 13 0 2,-7 2 0-5,-10 0-1 7,-11 12 1-7,-7 3 0 7,-11 6 0-7,-10 5-1 9,-15 13 1-7,-10 2 0 1,-3 7 0-3,-4 5 0 8,-7 3 0-7,0-6 0 6,0 6 1-6,3-3-1 3,1-5 0 0,3 5-1 0,4-3 1 0,6-12 0-3,4 7 0 0,11-16-1 6,10 7 0-6,8-15-1 5,6 3 0-6,8-1 0 6,13-5 0-5,11 0 2 6,11-6 0-6,10-21 0 5,18 1 0-4,11-10 2 3,3-8 0-4,11 3 0 5,6-15 0-4,1 3-2 3,7 3 0-4,-14-12 0 5,-4 15 0-6,-4 6 0 7,-10 5 1-6,-7 4-1 5,-14 8 0-5,-7-2 0 5,-18 14 0-5,-10-6-1 5,-15 9 1-5,-17 3 0 5,-11 3 0-5,-14 12-1 5,-10 8 1-5,-18 6 0 5,-14-5 0-5,-4 23 0 5,-3 0 1-4,-8-3-1 3,8-3 1-4,3 3-1 5,8 1 0-5,10-4 0 5,14-6 1-5,14-12-2 5,11-2 1-5,13-6 0 5,12-3 0-5,17-10 0 5,14-7 0-5,11-10-1 5,14-3 1-4,7-8 0 3,7-4 1-3,3 1-2 3,8-12 1-4,3 9 0 5,-4-4 0-4,-10 13 0 3,-3-4 0-4,-11 7 0 5,-11 2 0-5,-14 12 0 5,-7 0 0-5,-14 6 0 5,-18 12 0-5,-17 12 0 5,-11 8 0-5,-17 0 0 5,-11 9 1-5,-4 3 0 6,-3-2 0-6,0 2 0 4,7-3 0-3,14-12-1 4,7-2 1-6,18-7-1 6,10 1 0-5,11-12 0 5,14-3 0-6,14-15-1 7,18 3 1-6,21-21-1 5,10-2 1-5,11-12 0 5,7-3 0-5,7-15-1 5,-3 9 1-5,-4 0 0 5,0 0 0-5,-17 15 0 4,-8-3 1 0,-13 14-1-1,-12 1 1-4,-13 11-1 7,-18 12 0-7,-14 9 0 7,-11 5 1-5,-17 19-1 3,-18 11 0-2,-18 9 0 0,-13 5 0 3,-1 1 0-4,-3 3 0 4,7-9 0-5,13-12 1-1,19-9-1 5,14-5 0 12,42-27-1-12,21-12 0-4,21-14 0 6,11-7 0-6,7-8 0 5,11-15 0-5,6 6 0 5,1-3 1-6,-8 6 0 7,-3-3 0-6,-10 12 0 5,-11 3 1-5,-11 3 0 5,-14 8 0-5,-17 9-1 5,-11 9 1-5,-15 3-1 5,-20 9 0-4,-18 12 0 3,-14 17 1-4,-18 15-1 5,1 3 0-5,-5 6 1 5,8 0 0-5,14-9-1 5,18-15 1-4,10-9-2 4,21-8 0-6,15-15-6 7,24-18 0-6,17-8-3 4,19-33 0-4</inkml:trace>
    </iact:actionData>
  </iact:action>
  <iact:action type="add" startTime="79476">
    <iact:property name="dataType"/>
    <iact:actionData xml:id="d5">
      <inkml:trace xmlns:inkml="http://www.w3.org/2003/InkML" xml:id="stk5" contextRef="#ctx0" brushRef="#br0">19286 10125 18 0,'-3'-12'9'1,"-4"9"-6"3,7-3 11 1,0 1-13 5,-4 2 0-5,1-6 1 5,-1 0 1-5,4 3-4 5,-3 3 1-5,3-6 2 5,-4 6 0-5,4 0 0 5,0-2 0-6,0 5-1 7,0 8 0-6,-3-2 0 5,-1 15 0-5,4-3 0 5,0 14 0-5,0 3-1 6,-3 0 1-7,-1 4-1 6,0 2 0-4,1-3-1 7,3 0 1-11,-4 0-1 8,4-5 1-6,0-16 0 7,4 7 0-5,-4-15 2 3,7-3 0-4,0-15 0 5,7-6 0-4,0-5 0 3,4-22 1-4,0 1-2 5,3-3 1-5,0 3-1 4,0-3 0-4,4 0-1 7,-1 0 0-5,1 3 0 0,-7 11 1-3,-4 7-1 8,-4 5 1-6,-2 12-1 4,-8-6 1-5,-8 15 0 4,-6 12 1-3,-10 14-2 3,-8 10 1-1,4 8-1-2,-4 6 1 0,4-3-2 3,3 8 1-4,0-5-1 5,4-12 0-5,7 1 0 5,0-19 0-5,7-2 0 6,7-15 1-6,0-6 0 4,7-15 0-4,4-12 0 6,-1-11 0-6,4-15 0 5,4 0 1-4,3-5 0 3,4-1 0-3,-1 12-1 3,1-9 0-2,-4 12 0-1,-3 6 1-1,0 14 0 6,-8 3 1-6,-6 16-1 5,-8 5 0-5,-3 11 0 4,-11 10 1-4,-3 17-2 6,-3 9 1-6,6 9-2 5,-3 3 0-5,3-6-1 5,4-9 0-5,7-12-1 4,3-2 1-4,8-13 1 6,7-5 1-6,3-15 0 5,3-12 1-5,1-11 0 4,3-12 1-3,0-6-1 4,0-4 1-5,1 1-1 4,-8-8 0-4,-4 13-1 6,-3-2 1-7,-7 12-1 7,-3 6 1-6,-4 5 0 5,-7 15 0-4,-15 18-1 3,1 5 1-4,-3 22-2 5,2-1 1-5,-2 18-1 5,2 3 0-5,1-7-1 5,3-7 1-5,8-4-1 5,3 0 1-5,7-18 0 5,0 1 1-5,3-9-1 5,0-4 1-5,4 1-1 5,0-6 0-5,0-6-2 5,0 0 1-5,0-12-3 5,8 6 1-4,-5-5-1 3,4 5 0-4,0-6 1 5,0 12 0-5,-3-9 1 5,3 18 1-5,0-9 0 5,0 6 1-5,0 3 1 5,0-3 0-5,0 5 0 5,-3 7 1-5,-1-6-1 5,1-1 1-5,-1 4 0 5,1 0 1-5,-1-3-2 6,4-4 1-7,0 1-1 6,4 3 1-6,3 0-1 6,7-6 0-4,4 5 0 5,7-5 0-5,-1 6 0 3,5 0 1-1,2-9-1-2,1 6 1 0,4-6-1 3,-1-1 1 3,-3 1-1-8,0-3 0 2,-1 0 0 2,-2 0 0-2,-5 6-1 3,-6-3 1-4,-7 0 0 6,-4 0 1-5,-7 6 0 3,-7-6 0-5,-7 6 1 7,-4-6 0-6,1-3 1 4,-8 3 0-4,-3-3-1 6,-7 0 1-4,-4 0-1 1,-3-3 1 1,-1 3-3-4,-2-3 1 0,-1-6-1 5,0 6 0-5,4 3-1 5,6-3 1-4,8-3-1 3,7 6 1-4,7 0-1 5,7 6 0-5,11-3 1 5,6 0 0-5,4 6-1 5,11-3 1-5,11 5-1 5,2 1 1-5,1-6 0 5,0 3 0-5,0-3 0 5,-4 3 1-5,-10-7-1 5,-4 7 0-5,-10-6 1 5,-11-3 1-5,-10-3-1 5,-8-8 0-5,-7 8 0 5,-10-9 1-5,-11 3-1 5,-7-3 0-5,-3 3-1 5,-4-2 1-5,0 2-1 5,4 3 0-5,3-6 0 5,11 0 0-5,-1 7-1 5,12 2 0-5,6-3 0 5,7 3 0-5,11 6-1 5,8 3 1-5,2-1-1 5,11 10 1-5,7 0 0 5,4 0 1-5,-4-1-1 5,1-2 0-5,-1 0 1 5,-7-9 1-5,-3 0-1 5,-8 3 1-5,-3-6 0 5,-7-9 0-5,-3 6 0 5,-4-9 1-5,-7 0-2 5,-11-2 1-5,-3-1-1 5,-4 0 1-5,-3 0-1 5,-4 4 1-5,7 5-1 5,4-3 0-5,3 3-1 5,4-6 1-4,7 9-1 3,3-5 1-4,4 2-1 5,4-3 1-5,3 3-1 5,0 6 0-5,0 0 0 5,7 0 1-5,0 3-1 5,0 0 1-5,0 3 0 5,-3-6 0-5,-4 0 0 6,0 0 0-7,0 0 0 6,0 0 1-4,0 3-1 4,0-3 1-5,0-9-1 5,0 3 1-5,0-6-1 5,3-2 0-5,1-1 0 5,3-3 1-5,3-8-1 5,1-4 1-5,3 4-1 4,0-12 1-4,4 2-1 6,-1 4 1-6,-3-3-1 4,4 2 1-3,-4-5-1 3,-3 3 0-4,-4 6-1 6,0 2 1-6,-4 9 0 4,1-5 0-4,-4 11-1 6,-4 6 1-7,1 3-1 7,-8 6 1-7,-3 9-1 7,-7 9 1-6,0 5-1 5,0 6 0-5,-4 18 0 5,0-5 1-5,-3-1-3 5,0 3 1-5,0-3 0 5,-4 0 0-5,4-9 1 5,3-3 1-5,4-11 0 5,3 0 0-5,4-13 2 5,3 1 0-5,1 3 0 5,3-9 0-6,7-6-2 7,3-9 1-6,4-2-1 5,0-1 1-5,4-12-1 5,0 7 0-5,-1-15 0 5,1 14 1-5,-1-14-1 5,1 2 0-5,-4 13 0 5,0-7 0-5,0 10 0 5,-3-4 0-5,-1 9 0 5,-3 6 0-5,-3 6-1 5,-4 0 1-5,0 15-1 4,-1 3 1-4,5 5 0 6,-4-2 0-7,0 2-1 7,3 10 1-6,1-4 0 5,-1 9 0-5,1-8 0 4,3-4 0 11,7-2-1-10,3-1 1-4,1-8-1 4,0-3 1-5,-4 2 0 5,0-8 0-5,0 3 0 5,-4-3 0-5,1 0 1 5,-8-3 0-5,1-3 0 5,-1 0 0-5,1 0-1 5,-1 0 1-5,1 0-1 5,3 0 0-5,0 0-1 5,7 0 1-5,0 3 0 5,0 0 0-5,3 3-1 5,1-3 1-5,7 2 0 5,6 7 1-5,4 0-1 5,8 3 1-5,6 2-1 5,0-5 0-5,11 0 0 5,0 3 0-5,0-1 0 5,-7-11 1-5,-4 0-1 5,-3-3 1-5,-7 9-1 5,-7-6 1-5,-8-3 0 5,-3 0 0-5,-7 9-1 5,-7-6 1-5,-3 0 0 5,-11 8 0-6,-4-8-1 7,-7 0 1-6,-3 3-1 5,0-6 0-5,0 0 0 5,0 0 1-5,-4-9-1 5,0 6 1-5,0-8-1 5,-3-1 0-5,0-6 0 5,-4 1 0-5,4-1-1 5,3-3 1-5,4 4-1 5,-1-1 1-5,5 3-1 5,-1 4 1-5,4-4-1 5,3 6 1-5,4 3-2 5,4-3 1-5,3 3-1 5,-1 4 1-5,8 2 0 5,4-9 0-5,3 6 0 5,4-6 0-5,-1 3 1 5,1 0 0-5,3 0 1 5,0-5 0-5,-3 5 0 5,-1-6 1-5,1 0 0 5,3-6 1-5,0 4 0 5,0-16 0-5,0 7 0 5,0-9 0-5,4-10-1 5,0 10 0-5,-1-9-1 5,1-3 1-5,-4 3-1 5,4 5 0-5,-8 1-1 5,-3 9 0-5,-3 5 0 5,-4-2 0-5,-4 5-1 5,-3 12 1-5,-3 6-1 5,-8 0 0-5,0 3-1 5,1 12 1-5,-4 2-1 5,-1 13 0-5,5-1 1 5,-1 9 0-5,4 6 0 5,-4-2 0-5,1-1 0 5,-1-3 0-4,0-3 0 3,1-2 1-4,6-1-1 5,-3-3 1-5,4-2-1 5,2-13 1-4,5 1 0 3,3-3 0-3,0-9-1 3,7-3 1-3,0-3-1 3,0-6 1-4,4 0 0 5,-1-3 0-5,1-2 0 5,-4-4 0-5,0 6 0 5,0-2 0-5,-3 5 0 5,-1 3 1-5,-3 6-1 6,-3 0 1-6,-5 3-2 5,-2 6 1-5,-1 5-1 4,-3 7 1-4,0 5-1 5,0-5 0-5,3 3 0 6,1 2 0-6,10 1 0 5,0-4 0-5,10 1 1 4,5 2 0-4,2-8 0 6,4-4 0-6,8 1 0 5,9-3 0-5,5-6 0 5,3 5 0-5,-4 1 0 5,11 3 0-5,-4-3 0 5,8-4 0-5,-8 1 0 4,4-6 0-3,0-6 0 3,0-8 1-3,-4 8-2 3,-6 0 1-3,-8-3-5 3,-14 3 0-4,-10 15-5 5,-22 2 1-5</inkml:trace>
    </iact:actionData>
  </iact:action>
  <iact:action type="add" startTime="161066">
    <iact:property name="dataType"/>
    <iact:actionData xml:id="d6">
      <inkml:trace xmlns:inkml="http://www.w3.org/2003/InkML" xml:id="stk6" contextRef="#ctx0" brushRef="#br0">15381 12215 5 0,'-14'12'2'1,"0"3"2"5,10-12 3 0,1 3-6 4,3 2 1-4,0-2 2 4,7 3 1-5,0 3-5 4,0-9 0-3,7 9 4 3,4-10 0-4,14 1-1 6,10-6 1-7,11 1-1 6,14-10 0-5,10-3-1 5,1 0 0-5,10-2-1 5,7-7 0-5,-6-5-2 5,-5 2 1-5,-6 7-4 5,-4-7 0-4,-10 10-4 4,-12-4 1-6</inkml:trace>
    </iact:actionData>
  </iact:action>
  <iact:action type="add" startTime="161504">
    <iact:property name="dataType"/>
    <iact:actionData xml:id="d7">
      <inkml:trace xmlns:inkml="http://www.w3.org/2003/InkML" xml:id="stk7" contextRef="#ctx0" brushRef="#br0">15720 11854 12 0,'-25'17'6'1,"4"-2"-2"3,14-12 7 2,-7 9-11 4,-7-1 0-5,-4-2 0 4,-3 3 0-5,-4 3 1 8,4-1 1-8,-8 7 0 6,1-3 1-4,0-1 1 3,3 1 1-4,0 3-1 6,4 8 1-7,7-11-1 7,7 8 0-7,7 3-1 6,7-2 0-4,17 2-2 4,5-14 1-5,20-3-2 5,29-12 0-5,17-9-3 5,18 3 0-5,21-15-7 5,14-5 1-5,17-3-1 5,-13 8 1-5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53.6861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5T12:15:39.5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5140">
    <iact:property name="dataType"/>
    <iact:actionData xml:id="d0">
      <inkml:trace xmlns:inkml="http://www.w3.org/2003/InkML" xml:id="stk0" contextRef="#ctx0" brushRef="#br0">13991 9581 7 0,'-7'3'3'1,"11"0"0"6,-4-3 3-2,3 6-6 6,4-3 0-7,0-3 1 6,0 0 1-5,4 3-3 6,0-3 1-7,3 0 1 6,7-3 0-5,3 3 1 5,5-3 0-5,6 3-1 5,-3 0 1-5,7 0 0 6,3 0 1-6,4 0-1 5,7 0 0-6,7 0-1 7,3 0 1-6,4 0-1 5,0 0 0-5,4 0 0 5,6 0 0-5,4 0-1 5,4 0 1-6,7-6-1 6,-7 6 0-4,6 0 0 4,8 0 1-5,0 0-1 5,7 0 1-4,-4 6-1 3,4-6 1-5,7 3-1 8,3-3 1-7,4 0-1 5,-4 0 1-4,8 0-1 2,3 0 0 0,3 3 0 0,-3-3 1 1,11 3-1-4,3 6 0 0,0-4 0 5,-3-5 1-6,10 0-1 7,7 9 1-6,-7-9-1 5,8-3 1-5,2-3-1 5,-2 1 0-3,-1 5-1 2,4 0 1-5,-8 0-2 6,-10-3 1-2,0 3-6 0,4 0 0-2</inkml:trace>
    </iact:actionData>
  </iact:action>
  <iact:action type="add" startTime="255554">
    <iact:property name="dataType"/>
    <iact:actionData xml:id="d1">
      <inkml:trace xmlns:inkml="http://www.w3.org/2003/InkML" xml:id="stk1" contextRef="#ctx0" brushRef="#br0">8199 12938 8 0,'14'-2'4'1,"3"-10"-2"5,-17 12 4-2,0 0-7 8,0 0 1-8,0 0 0 6,-3 0 1-5,-1 0-1 5,1 0 1-5,3 0 1 5,-4 0 0-5,4 0 0 5,0 0 0-5,0 3 0 5,-3-3 0-5,-1 0 0 6,1 9 0-7,-1-9-1 6,1 0 1-5,-4 0 0 6,-1 0 0-8,-2 0 0 8,-1 0 0-6,1 0-1 5,-4 0 0-4,-4-6 0 3,-3 3 0-4,3 0-1 6,1 0 1-4,2-6-1 2,-2-3 1-4,-1 6-1 4,0-2 1-4,-3 2-1 5,0-6 1-3,-4 9 0 1,1-12 0-3,-4 12-1 5,3-5 1-4,0 5 0 4,-3-6 1-4,3 6-1 2,-3 0 1 0,-4 3-1 0,1-3 0 1,-5-6 0-3,-3 6 0 1,1-6-1 1,-1 3 1-2,0 6-1 2,-3-5 0-3,-1 2 0 5,-6 0 0-4,7 3 0 3,3 3 0-2,-4 0 0 1,-6 2 0-3,-4-5 0 5,0 3 0-4,4 0 0 4,-4 6 0-4,-3-9-1 3,-4 3 1-2,7 9 0 0,7-12 0 3,0 6 0-4,-3 0 0-1,-1-6 0 4,-3 3 0-5,7-3 0 6,0 0 1-5,1-3-1 6,-8 3 0-6,0 0 0 5,3 3 0-6,5-3 0 7,-1 3 0-6,-4 5 0 5,1-5 0-5,-4 12 0 5,4-9 0-5,-4 3 0 5,-4 5 0-6,4-8 0 6,0 6 0-5,4-3 0 5,3 6 1-5,0-4-1 6,4 4 0-7,0 0 0 6,-1-12 0-5,1 8 0 5,0-8 1-5,3 0-1 6,0 9 0-6,4-9-1 5,-4 0 1-5,0 3 0 4,-3-3 0-4,3-3 0 6,-3 6 0-6,3 2 0 5,0 7 0-5,0-3 0 5,0-9 0-5,-3 9 0 5,-4-7 0-5,7 7 0 5,1 0 0-5,2 3 0 5,-2-1 0-5,2 7 0 5,5 0 0-5,2-1 0 5,5 4 0-5,2-7-1 5,5-2 1-5,6 8-1 5,1-2 0-5,3 6-1 5,14-1 1-5,3-5 1 5,1 5 0-5,10-2-2 5,7-7 1-5,4-5 1 5,10-3 0-5,4 5 1 5,3-2 0-5,1-3-1 5,10 3 1-5,3-9 0 5,4 11 1-5,11-11-1 5,-4 9 0-5,4-6-1 5,-1 3 1-5,-3-9-1 5,11 3 0-5,0 9 0 5,-1-12 1-5,1 2-1 5,-7 1 1-5,3 3-1 5,7-3 1-5,-3-3-1 5,3 0 1-5,4 3-1 5,-8 0 1-5,1-3-1 5,3 6 0-5,-3-3 0 5,3 3 0-5,0 0 0 5,-3 0 0-5,0 2 0 5,-4-8 0-5,0 6 0 5,0-6 1-5,4 3-1 5,-4-3 1-5,3-3-1 5,-6 0 1-5,0 0-1 5,-1-8 1-5,1-1-1 5,3-3 1-5,-3 3-1 5,-1-5 1-5,-13 2-1 5,-1-3 1-5,1-5-1 5,-1-4 1-5,1-2-1 5,-4-3 0-5,-7 5 1 5,0 4 0-5,-11-4 0 5,-10 1 1-4,-11 8 1 3,-7-5 0-4,-7 5 0 6,-14-5 0-7,-4 8 0 6,-3-3 0-5,-7 3-1 5,-7 1 0-5,-4-1-2 5,-3 0 0-5,-4 4 0 5,4 5 0-5,-8-9 0 6,-6-8 0-7,-4 8-1 6,-3 3 1-5,-4-3-2 5,-4 4 0-5,1-4 0 6,3 6 0-6,-4-6 0 4,-6 4 0-4,3-4 0 6,0 0 0-6,-8 3 2 4,1 1 0-4,7-1-1 5,-3 3 1-5,-8-3 0 5,1 1 0-5,-1-1-1 5,0 6 1-5,-3-9-1 6,0 6 1-7,11 4 0 6,-5-4 0-5,-2 3 0 6,-1-6 0-6,1 9-1 5,-5-9 1-5,1 9 0 5,14 3 0-5,-3 0 0 5,-8 0 0-5,4 0-1 5,0 0 1-5,-7 3 0 5,7 9 0-5,7 0-1 5,0-6 1-5,0 6 0 4,0-1 0-4,-4-2-1 6,8 6 1-6,-4 0 0 5,3-4 0-5,4 1-1 5,4 9 1-5,10-1 0 5,3-2 0-5,5 8 0 4,2-11 0-4,5 0-1 4,2 2 1 12,5 10-1-11,-5-4 1-5,12 1-1 5,6-1 1-5,1 4 0 5,3 2 0-5,3-8-1 6,8 2 1-7,6 4-1 6,4 2 1-5,4-5-1 5,7 2 1-5,3 1 0 6,11 5 0-7,6-11-1 6,5 2 1-5,10 6 0 5,3-2 0-5,8-1 0 6,-11-2 0-6,7-4 0 4,7-8 0-4,4 3 0 5,-1 0 0-5,15-4 0 6,-14-11 1-7,3 3-1 7,3-3 1-7,1 0-1 7,3 3 1-7,4-6-1 7,-7 0 1-6,-4-3-2 5,7 1 1-5,-3-4 0 5,6 9 1-5,1-3-1 4,0 0 0-4,-4 3 0 6,0-9 0-6,4 9 0 4,-4-3 0-4,4 3 0 5,0-3 0-5,-4 0 0 6,0-6 1-6,0-8-1 5,0 5 0-5,4 6 0 5,0-3 1-5,-18 3-1 5,-7-8 0-5,0-4 0 5,0-2 1-5,-4-7-1 5,1 1 1-5,-11 2-1 5,3-2 1-5,-10 2 0 5,-7-2 1-5,-11 5 0 5,-7-8 1-5,-7 2-1 5,-10-5 1-5,-8 3 0 5,-3-13 0-5,-3 1-1 5,-11 9 1-5,-8-6-2 5,-9 5 0-5,-8 4-1 5,-4 0 1-5,-17-1-1 5,-10 4 1-5,-19 2-2 5,1 9 0-5,-7 10-2 5,-18-7 0-5,-3 9-5 5,3 3 1-5,-4 6-8 5,-13 8 1-5,10-2 0 5,3 6 1-5</inkml:trace>
    </iact:actionData>
  </iact:action>
  <iact:action type="add" startTime="258873">
    <iact:property name="dataType"/>
    <iact:actionData xml:id="d2">
      <inkml:trace xmlns:inkml="http://www.w3.org/2003/InkML" xml:id="stk2" contextRef="#ctx0" brushRef="#br0">7655 15129 8 0,'4'-3'4'1,"17"-21"-1"4,-21 18 3 1,4 3-5 4,-1-8 0-5,-3 2 3 4,-3-3 0-3,3 3-4 3,-8 0 0-3,-2 3 3 4,-1-5 1-5,-3 2-1 5,0 3 1-5,-4 6-2 5,-6-9 1-6,-1 6-1 7,-3 0 0-6,0-5 1 5,-4 5 0-4,-3 0-1 4,-8 3 1-5,4-12-2 4,1 9 1-4,-1-6 0 6,-4 3 0-7,1-3-2 6,-4 4 1-5,-7-10 0 7,-3 9 0-7,-1 0-1 3,-6 3 1-3,-4 3-1 7,11 0 1-8,-8 0-1 6,-3 0 1-4,-7 0-1 3,3 0 0-2,-3 0 0 1,-3 0 0 1,10 3-1-3,0 0 1-1,-4-3 0 5,-3 3 1-6,3 3-1 6,1-3 1-5,-8 6-1 6,8-6 1-7,6-3-1 7,-6 11 0-6,3-8 0 4,-11 9 0-3,7-6 0 3,-6 9 0-4,3 2-1 5,3 7 1-5,11-4-1 5,0 7 1-5,4-4-1 5,3 7 1-5,3-1-1 5,5-2 1-5,2 5 0 5,8-6 0-5,10 4-1 5,-3-1 1-5,7-2-1 5,10 5 1-5,-3-6-1 6,11 4 1-7,3-10-1 6,3 4 1-4,11-4-1 3,-3 13 1-3,10-13 0 4,7 10 0-5,-3-1-2 4,0-2 1-4,6 2-1 6,8-3 1-6,4 4 1 5,2-4 0-5,5-2-2 5,10 2 1-5,3-2 1 5,4 2 0-6,-3-8-1 7,3-3 1-6,3 2 0 6,-3-2 0-6,15 3 0 4,-12 2 0-4,4-5 0 5,-7 5 0-4,4-5 1 3,3 0 1-2,0 5-4 1,4-14 1-1,3 3 2 2,0-6 1-1,-4 3-1-2,5 0 1 0,-1-6-2 3,3-9 0-4,8 3 1 5,0-3 1-5,-4-5-2 5,0 2 0-5,0 6 0 5,-3-9 1-6,7 12-1 7,0-8 0-6,-4-1 0 5,-4 6 0-4,1-6 0 3,-4 3 1-4,-3-2-1 5,-4 2 1-5,4-6 0 5,-4-5 1-5,-11 2-1 5,-13 0 1-5,-5-8-1 5,-6 8 0-5,-7-11 0 5,-4-1 0-5,-7 4 0 5,-7-6 0-5,-3 2 0 5,-4-8 0-5,-7 0 0 5,0 2 0-4,-7-5 0 3,-4 3 0-3,-6 3-1 3,-11-9 1-4,-4 0-1 5,-7 5 0-5,-3 4 0 5,-8 6 0-5,-10-4-1 5,4 13 1-5,-11 2 0 5,-4 3 0-6,-6 4 0 7,-4-4 0-6,-8 6-1 5,5 3 1-5,-1 3 0 5,-3-5 0-4,-4 2 0 4,-3-6 0-6,-4 0 0 7,11 3 0-6,-7 0 0 5,-4-2 0-4,4-4 0 3,-1 12 1-1,1-6-2-1,7 3 1 2,0-5 0-3,-4 2 0-1,0 3-1 4,-3 3 1-4,-4-3-1 5,11 3 0-5,-4 6 0 5,1 3 0-5,-1-3-1 5,4 0 1-6,-8 9 0 7,15 2 0-6,7 1 0 5,4 6 0-5,3-1 0 5,-4 10 1-5,11-13-1 5,4 10 0-5,6 2 0 5,8 3 1-5,7-2-3 5,3-1 1-5,7 1-1 5,8 5 1-5,-1-6-1 5,7 1 1-5,8 5-1 5,3-9 1-5,7 4 2 5,7 8 0-5,0-9 0 5,11 4 0-5,7-1 0 5,6 3 0-5,5-2 0 5,-5 8 0-5,12-12 0 5,6 4 0-5,8 5 0 5,6-9 0-5,8 1 0 5,0-4 0-5,-1 3 0 5,4 1 0-5,8-1 0 5,-1-8 0-5,7 5 0 3,-3-8 1 14,59 5 0-12,-2-5 1-5,-22-9 0 5,-4-3 0-5,1 0 0 5,-8-6 1-6,4 0-1 7,-11-6 0-7,-3 3-2 6,3 0 1-4,-3-6-1 4,0-6 1-5,0-5-1 4,-4 5 1-4,1 0 0 5,-5-8 0-5,-2 5 0 6,-1 1 0-6,-7 2 0 4,-3-6 0-3,-18 1 0 4,-7-1 1-5,0 1-1 5,-4-7 0-5,-3 7 0 5,-7-4 0-5,-4-2-1 5,-7 5 1-5,-3-8 0 5,-7 2 0-6,-11-2 0 7,-7-1 0-7,-10 7 0 6,-12-7 0-4,-6 4 1 4,-7-6 0-5,0-7-1 5,-7 4 1-6,-8 6-1 7,-13-9 0-7,-4 5 0 7,-11 4 0-6,-3-1-1 5,4 7 1-5,-12 2-2 5,-2-5 1-5,3-1 0 6,-8-2 0-6,1 8 0 4,4-5 0-4,-5 2 0 5,-6 4 0-5,0-1 0 5,-4 7 0-5,0-1-1 6,4 9 1-6,-7 3-3 5,3-6 1-5,-3 6-7 5,-1 0 1-4,15 9-5 3,-14 6 0-4</inkml:trace>
    </iact:actionData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53.6861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5T12:20:38.9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3525">
    <iact:property name="dataType"/>
    <iact:actionData xml:id="d0">
      <inkml:trace xmlns:inkml="http://www.w3.org/2003/InkML" xml:id="stk0" contextRef="#ctx0" brushRef="#br0">13201 9455 10 0,'-7'-6'5'1,"0"9"-2"5,3-3 5 0,-6 0-7 4,-4 3 0-5,-4 0 0 4,-3 3 1-4,-4-6-2 6,0 0 1-7,1 0 1 6,-1 0 0-4,-3 0 0 3,-4 0 0-4,-3 0-1 6,-8-6 1-7,5 3-1 7,2 0 0-6,1 0 0 4,0-3 0-1,0 0-1 0,-8 6 1-1,-3-9-1 1,-3 9 1-3,-4 0 0 5,-3 0 0-3,-8-6-1 2,4 6 1-3,4 0 0 3,-4 0 0-1,0 0 1-1,-4 0 1-2,1 0-1 5,-4 0 0-6,-7 0-1 6,3 6 1-5,8 3-1 5,-4-3 1-6,-4 6-2 9,4 0 0-8,3 2 0 3,-3 1 0-1,0 3-1 2,4 5 1-5,6-8 0 7,8 2 0-5,3 10 0 2,0-1 0-1,4-2 0 1,7 2 1 1,3 1 0-3,0 2 0-1,8 4-1 5,-5 2 1-5,8 0-1 5,3 3 1-5,8-5-1 5,3 5 1-5,7 3-1 7,3-9 0-7,8 9 0 4,3-5 0-3,4 8 0 3,10-6 0-5,-3-3 0 7,3 1 0-4,7-1 0 1,4 0 0-2,3-2 0 3,4 5 1-1,4-3-1-1,6-9 1 2,4 4-1-4,-4-4 1 1,11 1-1 4,0-7 1-6,8 7-1 6,2-10 0-5,8 7 0 5,-1-6 0-5,1 2 0 5,10-2 0-5,1 0 0 5,6-1 0-5,0 7 0 5,-3-16 0-5,10 13 0 5,-3-12 0-5,4 3 0 5,-1-4 0-5,4-2 0 5,0 3 0-5,7-9 0 5,0 0 0-5,-7 0 0 5,6 0 0-5,1-6 0 5,4 3 0-5,-4-8 0 5,3-4 0-5,-3 6 0 5,-3-3 0-5,3-2 0 5,-4-1 0-5,-7-3 0 5,4-8 1-5,-3-1 0 5,-5 1 0-5,1-4 0 5,-14 1 0-5,0-6 0 5,-8-3 0-5,-6-4 0 5,-4-5 0-5,-10 3-1 5,-8 3 1-5,-7-3-1 6,-10-6 1-7,-7 3 0 6,-7 6 0-6,-11-9-1 7,-7-3 1-6,-14 6-1 5,-7 6 1-5,-7-3 1 5,-11 0 0-5,-7-1 0 5,-7 4 0-5,-3 0-1 5,-11 6 1-5,-7-3-1 5,-4-1 1-5,-10 4-2 5,-4 3 1-5,1-6-1 5,-8 8 0-5,-10-2 0 4,-4 5 1-3,0-2-1 5,-7 6 1-7,-7 5-1 6,-10-6 1-5,6 10-1 5,-6-1 1-5,-8-3-1 5,-3 7 1-5,7 2-1 5,-7-3 0-5,-7 0 0 5,-1 0 1-5,5 7-1 5,-11-4 0-5,-1 6-4 6,1 3 1-6,-4 3-5 5,-6 6 0-6,6 5-6 6,-3 16 1-4,-18 2-1 4,21 12 1-4</inkml:trace>
    </iact:actionData>
  </iact:action>
  <iact:action type="add" startTime="28555">
    <iact:property name="dataType"/>
    <iact:actionData xml:id="d1">
      <inkml:trace xmlns:inkml="http://www.w3.org/2003/InkML" xml:id="stk1" contextRef="#ctx0" brushRef="#br0">12033 10848 16 0,'0'0'8'1,"11"-14"-5"7,-11 11 8-4,0-6-11 6,-4 6 0-4,-3 3 0 4,0-9 1-6,0 3-1 7,0-3 1-7,-3-2 0 6,-1 2 1-4,0-3 1 4,1 0 0-6,-1-5 1 7,1 2 0-6,3-3 0 5,-4-8 0-5,0 5 0 5,-3 1 0-5,4 2-1 5,-4-8 0-5,-4 11-2 6,-7-9 1-7,-3 4-2 6,-7-1 1-5,-4 4-1 5,0-1 0-5,-3 3 0 5,-8 0 0-5,-3 1 0 5,-3 5 1-5,3-9-1 5,-7 12 0-5,0-5 0 5,0 2 1-5,0 3-1 5,0-6 1-5,-3 3-1 5,-11 4 1-4,3-4 0 3,-7 6 1-4,1 0-1 6,3 3 0-6,-4 0 0 5,-3 3 0-4,-4 0 1 2,-3 3 0-3,0-3-1 6,7-3 0-7,3 2 0 6,-3-2 1-3,-7 3-1 2,0 3 0-2,3-3-1 0,0 0 1 2,1 9-1-3,3 0 1 0,-8-1-1 3,-2 4 0-4,2 6 0 5,1-4 0-5,7 7 0 5,4-9 0-5,-1 11-1 6,-3-8 1-4,10 8 0 0,8 4 0-3,3-4-1 8,0-8 0-7,7 14 0 5,3 3 1-4,8-2 0 3,3-1 0-2,1 6-1 1,9-3 0 0,5 4 0-2,2 5 1 5,5 0-1-5,3 9 1-1,3-6-1 3,4-6 0-3,4 3 0 5,3 3 1-5,7 3 0 5,7-12 0-5,7 6 0 6,11-5 0-7,6-1 0 6,12-9 0-5,6 1 0 5,8-13 1-6,-4 10 0 7,10-13 0-6,8 7-1 5,3 0 0-5,11-7 0 5,-4 4 0-5,-7 0 0 5,4-4 1-5,10 4-2 5,0 0 0-5,8-10 2 6,-8 7 0-7,7-3 0 6,4 0 0-6,3-7 0 7,11 4 1-6,-14-9-1 5,3 0 1-5,4 0-2 5,7-9 1-6,-3 4-1 7,-8-10 1-6,7 0-1 5,1-2 1-5,10-16-1 5,-11 1 1-5,1-3-1 5,-1-10 1-5,4-7-1 5,-11-1 1-5,1-6-1 6,-15-3 0-7,-3-6 0 6,-4 4 1-4,-14-7-1 3,-7 1 1-4,-14-1 0 6,-14 1 0-6,-14-4 0 4,-15 6 0-5,-10-5 1 7,-14 8 0-6,-11-5-1 5,-10 2 1-5,-14 3-1 6,-15 4 1-6,-13 11 0 4,-19-3 1-4,1 9-1 5,-14 8 1-4,-18-5-3 3,-7 24 1-4,-18-7-2 5,-7 15 0-4,-3 6-6 4,-7 3 1-6,-4 9-7 7,0 0 1-6,3 12-5 5,-9 14 1-5,9-6 0 5,-13 9 1-5</inkml:trace>
    </iact:actionData>
  </iact:action>
  <iact:action type="add" startTime="32310">
    <iact:property name="dataType"/>
    <iact:actionData xml:id="d2">
      <inkml:trace xmlns:inkml="http://www.w3.org/2003/InkML" xml:id="stk2" contextRef="#ctx0" brushRef="#br0">20489 11839 18 0,'14'-9'9'1,"8"3"-5"6,-15-3 10-2,3 7-14 5,-3-7 1-4,0 3-1 4,-3 0 1-6,-4 0-1 7,0 3 0-6,-4 3 0 5,-6 0 1-6,-8 6 0 7,-3 6 0-7,-4 0 0 7,-3 14 1-7,-4 3-1 6,-3 10 1-5,-7 11 1 6,-11 0 0-6,0 14 0 7,-7 1 1-7,-4 8-1 5,1-2 1-5,3-1 0 5,-4 1 0-5,8-3-2 5,0-4 0-5,-1-5-1 5,8 6 0-5,-1-9-1 6,4-12 0-6,4 0-1 5,7-15 0-8,3 1-4 8,7-13 1-6,4-5-6 7,7-12 1-6,0-15-2 5,10 1 1-5</inkml:trace>
    </iact:actionData>
  </iact:action>
  <iact:action type="add" startTime="32761">
    <iact:property name="dataType"/>
    <iact:actionData xml:id="d3">
      <inkml:trace xmlns:inkml="http://www.w3.org/2003/InkML" xml:id="stk3" contextRef="#ctx0" brushRef="#br0">19403 12386 22 0,'-7'0'11'1,"7"6"-10"5,0-6 19-1,0 0-20 6,0 0 1-7,-4 3 0 7,-3 2 0-6,-3-2-2 5,-5 12 0-5,1 0 1 5,0 14 1-5,-3 4-2 5,-1 11 1-6,-3 6 1 6,0-3 1-4,-1 9 0 3,5-1 0-3,3 7 1 4,3 9 0-6,8-13-1 8,6 10 1-9,4-18-2 8,4 6 1-6,10-15-2 6,11-12 1-8,6-2-1 8,12-12 1-5,6-15-1 4,8-15 1-3,6 0 0 1,-3-11 0-1,0-12-2 0,4-1 1 3,3-11-7-5,0 0 0 8,11-5-3-10,-18 2 0 1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53.6861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5T11:26:45.7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7064">
    <iact:property name="dataType"/>
    <iact:actionData xml:id="d0">
      <inkml:trace xmlns:inkml="http://www.w3.org/2003/InkML" xml:id="stk0" contextRef="#ctx0" brushRef="#br0">23812 2611 12 0,'11'-15'6'1,"14"30"-2"5,-18-15 6-1,0 3-10 5,3-3 0-5,1 3 0 5,0-3 1-5,-4-3-2 5,0 6 1-5,-4-3 0 5,-3 0 1-5,0 0-2 5,0 0 1-5,0-3 0 5,-3 0 0-5,-4 3 0 6,0 0 0-6,-4 0 1 5,-3 0 0-5,0-12 1 5,-4 9 1-6,1 0-1 6,-8-6 0-5,0 4 0 8,0-4 1-10,1-6-1 7,-4 12 1-3,-4-9-2 1,0 4 0-2,-3 8 0 5,-4-3 1-5,0 0-1 2,0 3 0-2,-3 0 0 2,0 3 0-3,-1 0 0 6,1 5 0-4,0-5 0 0,3 9 0 0,-3 3 0 2,-1-1 1-3,1 1-2 2,0 3 1-2,3 2-1 4,3 1 1-4,5-3-2 3,-5 2 1-2,5 1 0 0,2 5 0 0,1 4-1 1,4-1 1-3,-1 0-1 6,0 10 1-4,0-4-1 0,8 6 1 0,-1 0-1 1,1 0 1-3,-1 3 0 5,0 1 0-5,4-1-1 7,4-3 1-7,3 3 0 3,3 3 0-3,0-3-1 5,4 9 1-5,4 3 0 5,3-9 1-6,0 0-1 6,4 9 1-4,-1-6 0 4,8-12 0-3,3 3 0 1,4-3 0 0,3 6-1-2,0 0 1 5,0-2 0-6,8-7 0-1,3 9-1 6,3-6 1-5,0 3-1 5,1-11 0-5,6 2 0 5,0-5 1-5,4 2-2 6,0-5 1-6,11-1 0 4,-1 1 0-4,4-7 0 5,-3 4 1-5,-4-15-2 6,7 11 1-6,3-5 0 4,1 0 1-3,-1 0-1 4,4-7 0-5,-3 7-1 4,0-12 1-3,-1 3 0 4,4-3 0-5,0 0 0 5,0 3 1-5,0-3-1 5,4 0 0-5,-11-3 0 4,0 3 0-4,0-3 0 6,4 3 0-7,-1-3 0 6,4-6 0-5,-3 7 0 5,3-1 0-5,-7-6 0 6,0 3 1-7,-3-6 0 7,-1 3 0-7,0 0-1 7,1 1 1-6,3-7 0 5,-7 0 1-5,0 1-1 5,-7-4 1-5,0-9-1 5,0-2 0-5,0-3-1 5,3-1 1-6,1 1-1 7,-1 0 1-6,-7-7-1 5,4 7 0-5,0-9 0 5,0-3 0-5,-3-3 0 5,-8-9 1-5,-3 3-2 5,-8 3 1-5,-2-9 0 5,-1-8 0-5,-3 8-1 5,-1 3 1-5,1-3 0 5,-7 3 0-5,-8-2-1 5,-3-4 1-5,-7 3 0 4,-7 6 0-3,-3-6 0 4,-5 3 0-5,-6 12 0 4,0 3 0-3,-11-3-1 4,-6 0 1-5,-8 0 0 5,-7 12 0-5,-7-7 0 5,-7-2 0-5,0 15 0 5,-14-7 0-5,-11 4-1 5,-7 11 1-5,-7-5-1 5,0-4 1-5,-6 22-1 5,-12-7 1-5,1 12-1 5,3 0 0-5,-7 0 1 5,-4 3 0-5,1 6-1 5,10 2 1-5,0 4-1 5,-7 3 1-5,7-4 0 5,3-2 0-5,12 6 0 5,-1-4 0-5,7 4 0 5,4 6 0-5,3-7 0 5,4 10 1-5,3-13-1 5,11-2 1-5,10 3-1 5,8-3 1-5,7-7-1 5,3 4 0-5,7-3 0 5,4 3 0-5,6-6-1 5,5 3 1-5,6 0-2 5,8-3 1-5,-1-3-2 5,4 3 1-5,7 0-1 5,0 2 0-5,0-2-1 5,3-3 1-5,1 3 0 5,0 0 0-5,-1 6 0 5,1-3 0-5,3 3-4 5,0 5 1-5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53.6861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5T11:31:28.2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5460">
    <iact:property name="dataType"/>
    <iact:actionData xml:id="d0">
      <inkml:trace xmlns:inkml="http://www.w3.org/2003/InkML" xml:id="stk0" contextRef="#ctx0" brushRef="#br0">1644 6774 10 0,'0'6'5'1,"0"2"-2"4,0-2 5 0,0 3-8 6,0-6 1-6,0 9 0 5,0 2 1-5,0 13-2 5,0-6 0-6,0 5 2 7,0 0 1-7,-7-5-1 7,7 11 1-7,-11-8-1 6,11 11 1-5,-10-3-1 5,3 1 0-5,3 8-1 7,-3 0 1-8,4-9-1 6,3 10 0-5,0-1-1 4,0 0 0-4,0-6 0 6,0 0 0-6,3-5 0 5,4-7 0-5,-7-2 0 5,0-3 0-5,0-7 0 5,0-8 1-6,0 0-1 7,0-3 1-6,-7-6-2 5,4-8 1-5,-4-10-1 5,3-2 0-5,-3-10-2 5,7-5 1-5,-7-3 0 5,7-3 0-5,0-6 0 5,7 6 1-5,-7 3 0 4,0-6 0-3,0 15 1 4,0-6 0-5,0 0 0 5,0 11 1-5,-11 1 0 5,4 11 0-6,4-8 0 8,-8 11 0-8,4 0 0 6,4-5 1-5,-4 11-1 5,7-3 0-5,7-3 0 5,-4 4 1-5,8-1-1 5,6 3 0-5,1-12 0 5,-4 7 0-5,7-1-1 5,7-3 1-5,1 4-2 5,-1-1 0-5,4-3-4 4,-4 7 0-4,-3-4-3 6,3 15 1-6</inkml:trace>
    </iact:actionData>
  </iact:action>
  <iact:action type="add" startTime="46212">
    <iact:property name="dataType"/>
    <iact:actionData xml:id="d1">
      <inkml:trace xmlns:inkml="http://www.w3.org/2003/InkML" xml:id="stk1" contextRef="#ctx0" brushRef="#br0">1630 7176 24 0,'14'21'12'1,"-3"-12"-16"3,-1-9 22 1,1-3-18 5,10 3 0-5,-3-6-1 5,6 0 1-5,4 6-1 5,1-12 0-5,-1 6-4 6,-7-8 1-7,0 5-2 6,7 6 1-5</inkml:trace>
    </iact:actionData>
  </iact:action>
  <iact:action type="add" startTime="46481">
    <iact:property name="dataType"/>
    <iact:actionData xml:id="d2">
      <inkml:trace xmlns:inkml="http://www.w3.org/2003/InkML" xml:id="stk2" contextRef="#ctx0" brushRef="#br0">1584 7609 27 0,'11'3'13'1,"20"-1"-11"6,-20-4 26-2,-4-1-28 4,4 3 0-4,10 0-3 6,0-9 0-7,0 0 2 6,14-3 0-5,-3-3-5 6,0-8 1-7,14 8-4 5,0-2 1-1,-1 2 1 0,5 0 0-3</inkml:trace>
    </iact:actionData>
  </iact:action>
  <iact:action type="add" startTime="46856">
    <iact:property name="dataType"/>
    <iact:actionData xml:id="d3">
      <inkml:trace xmlns:inkml="http://www.w3.org/2003/InkML" xml:id="stk3" contextRef="#ctx0" brushRef="#br0">2113 6647 20 0,'-17'9'10'1,"6"-6"-10"6,11 0 22-1,-11 6-21 3,1 0 0-4,-1 14 0 5,1-5 0-5,-8 17-2 6,7-3 1-6,-6 12 1 4,6 15 0-3,8-3-1 4,-4 0 0-6,7 6-1 7,0 5 1-7,10-5-1 8,1 3 0-9,-1-12-2 8,8-3 1-6,-11-15-4 6,4-6 1-7,-8 1-2 6,4-16 1-4</inkml:trace>
    </iact:actionData>
  </iact:action>
  <iact:action type="add" startTime="47111">
    <iact:property name="dataType"/>
    <iact:actionData xml:id="d4">
      <inkml:trace xmlns:inkml="http://www.w3.org/2003/InkML" xml:id="stk4" contextRef="#ctx0" brushRef="#br0">1954 7132 20 0,'-7'-11'10'1,"14"22"-6"8,-3-14 18-6,3 3-18 7,4 0 0-4,6 3 1 4,-3 9 0-6,11-9-7 7,7 9 0-6,-4-9 4 3,-7 8 0-2,7-8-5 4,4 3 1-4,7 0-3 4,3-3 1-6,-3-6-4 6,-7-6 0-4,0-5-1 3,-4 2 1-2</inkml:trace>
    </iact:actionData>
  </iact:action>
  <iact:action type="add" startTime="47384">
    <iact:property name="dataType"/>
    <iact:actionData xml:id="d5">
      <inkml:trace xmlns:inkml="http://www.w3.org/2003/InkML" xml:id="stk5" contextRef="#ctx0" brushRef="#br0">2455 6641 36 0,'-3'-8'18'1,"13"8"-27"4,-10 0 39-1,0 0-30 7,4 8 1-6,3 7 0 5,-7 6 1-5,-7 8-3 5,3 12 1-5,4 15 0 5,-10 6 1-6,3 8-1 6,3-2 0-5,-3 11 0 6,4 1 0-7,3-1-1 6,-7-2 0-4,7-13-3 3,-4 1 1-4,4-21-6 5,4-9 0-4,3-5-1 4,-7-16 1-6</inkml:trace>
    </iact:actionData>
  </iact:action>
  <iact:action type="add" startTime="47758">
    <iact:property name="dataType"/>
    <iact:actionData xml:id="d6">
      <inkml:trace xmlns:inkml="http://www.w3.org/2003/InkML" xml:id="stk6" contextRef="#ctx0" brushRef="#br0">2769 6874 22 0,'0'3'11'1,"11"0"-11"5,-1-3 21-2,-10 5-21 7,4 1 1-6,3 6-1 5,-7 3 1-5,-7 2-2 5,3 7 1-5,-3 5 0 5,-7 7 1-5,-3 8 0 5,-1 12 1-5,-3-1 0 6,3 7 0-7,4 0 1 6,-4 0 0-4,15-10-1 7,-4-4 1-11,14-4-2 8,-4-15 1-6,15-3-2 6,-4-11 1-3,11-15-1 2,-4-3 0-1,7-9-2-1,4-11 1 3,7 2-3-5,-11-5 0 6,14 2-4-8,-13 1 0 2,2-1-2 6,8 13 1-7</inkml:trace>
    </iact:actionData>
  </iact:action>
  <iact:action type="add" startTime="48207">
    <iact:property name="dataType"/>
    <iact:actionData xml:id="d7">
      <inkml:trace xmlns:inkml="http://www.w3.org/2003/InkML" xml:id="stk7" contextRef="#ctx0" brushRef="#br0">3507 6935 33 0,'-29'0'16'1,"-2"3"-23"6,24 3 34-3,-8-3-28 7,-2 9 1-7,-4 3-1 6,3 5 1-5,-10 4-1 5,0 17 1-5,3-6-1 6,4 9 1-6,3 0-1 4,7 6 0-4,1-3 0 7,13 9 1-8,15-12 0 6,0-3 0-5,6-8-1 5,12-16 1-5,6-8 0 5,7-21 1-5,1-8-1 5,-1-15 1-5,1-7 0 5,-15-5 1-5,-7-8 0 5,-10-4 1-5,-15-3-1 5,-13 6 1-6,-11 0-2 7,-11 21 1-6,-21 9-2 4,7 14 1-4,-7 12-3 5,-3 12 1-4,6 2-6 4,8 1 1-6,3 14-4 7,7-11 1-6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53.6861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5T11:40:38.1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6648">
    <iact:property name="dataType"/>
    <iact:actionData xml:id="d0">
      <inkml:trace xmlns:inkml="http://www.w3.org/2003/InkML" xml:id="stk0" contextRef="#ctx0" brushRef="#br0">21562 5086 17 0,'0'-9'8'1,"-11"4"-8"7,8-4 9-3,-4 6-8 5,-4-9 0-6,0 9-1 7,-3-6 1-6,0 6-2 5,0 3 1-6,-4 0 0 6,-6 3 1-4,-1 3 0 4,-3 0 0-6,-4 6 0 6,4-9 0-4,0 8 0 4,-4-5 1-6,-3 6-1 7,-4 0 0-6,0 0 0 5,-3-1 0-5,3-5 0 5,4 6 0-5,-4 0-1 5,4 2 0-5,-8-5 0 6,8 15 1-7,0-12-1 6,-1 5 1-5,1 1 0 5,3 2 0-5,4-5 0 5,3 3 0-3,4-1 0 1,0 10 0-3,3-10-1 6,1 7 1-5,6-6-1 2,1 8 0-1,3-5 0 2,0-1 0-2,3-2 0 1,4 0 1 0,0 8-1-2,4-8 1 5,3 8-1-6,0 1 1-1,3-7 0 6,1 4 0-5,-1 5-1 5,1-5 1-5,3-1-1 4,0 4 0-3,4-1 1 4,7-5 1-5,-1 2-1 5,4-5 0-5,1 2 0 5,-1-2 1-5,0-3-1 5,4 5 0-5,0-5-1 5,10 8 1-5,-3-8-1 5,3-3 0-5,-3 6 0 4,3-7 1-3,1 4-1 4,2 0 0-5,5-1 0 5,-8-11 1-5,0 9-1 4,8-9 1-3,-1 9-1 4,8-6 1-5,-1 3-1 5,-3-7 1-5,4 7-1 5,2-6 0-6,-2 0 0 7,-4-3 1-6,3 0-1 5,4 0 1-5,7-3-1 5,-7 0 1-5,-3 3-1 5,3-6 0-6,-4 1 1 7,4 2 0-6,-7-12-1 5,-4 3 0-5,4-3 1 5,-3-8 0-5,-4 2-1 5,-8 4 1-5,-2-7 0 5,-5 7 0-5,-2-13 0 5,-8 4 0-5,0-4-1 5,-3-8 1-5,-4 6 0 5,-4-1 0-5,-3-8-1 5,-3 0 1-4,-4 3-1 3,-7 3 0-4,-7 2 0 6,-4-5 0-7,-3 6-1 6,-4-7 1-5,-3 7-1 5,0 3 1-5,-8-10-1 5,-6 10 1-5,-4 0-1 5,-3 2 1-5,-8 10-1 5,-6 2 1-5,-4 0 0 5,3 1 1-5,-3 11 0 5,-3-9 1-5,3 9 0 6,-4-9 1-7,1 9-1 7,-1-6 0-6,1 12-2 5,3 6 0-5,-8 9-4 5,-2 5 1-5,-8 7-8 4,-3 14 0-3,0 6-2 4,-14 6 0-5</inkml:trace>
    </iact:actionData>
  </iact:action>
  <iact:action type="add" startTime="48201">
    <iact:property name="dataType"/>
    <iact:actionData xml:id="d1">
      <inkml:trace xmlns:inkml="http://www.w3.org/2003/InkML" xml:id="stk1" contextRef="#ctx0" brushRef="#br0">21100 11554 10 0,'10'-15'5'1,"8"0"-4"5,-11 7 6-1,0-4-8 6,0 3 1-7,0-3 0 6,0 3 0-5,4 4 1 6,3-7 1-7,0 9 0 6,0-9 1-5,-7 9 1 6,4-6 1-7,-1 6 1 7,-3 0 0-7,0 3 0 7,-3 0 1-6,-1-8-1 4,1 2 0-3,-8 6-2 4,-3-12 1-5,-3 0-2 5,-1 6 0-5,-3-8-2 5,-7 5 1-5,-4-6-2 5,-3 3 1-5,-4 4 0 5,-3-7 0-3,3 3 0 3,0 0 1-5,-3 1 0 3,-4-4 1-3,-10 6 0 5,3-3 0-5,0 1-1 6,-7 2 1-5,-7 3-2 1,15-3 1-1,-19 6-2 4,15 0 1-4,-25 3-1 2,14 0 1 1,-14 0-2-1,-4 0 1-1,0 0 0 1,4 0 0 1,7-3-1-3,4-6 1 0,-4 6-1 3,3 1 1-4,1-7 0 4,-1 3 0-4,1-3-1 6,-4 6 0-7,3 0 0 9,4-3 0-10,-7 3 0 6,4 0 1-4,-1 3-1 6,1-8 1-7,-1 5 0 7,-3 0 0-5,0 3 0 4,0 3 0-4,4 5 0 1,-1-5 0 3,4 9 0-4,4-3 0 1,-1 6-1 0,4-1 1-2,0 1-1 5,7 6 1-5,-3-4-1 5,10 1 1-5,4 5-1 5,7 4 1-5,7 5-1 5,3-2 0-5,4-1 0 5,3 12 1-5,4-6 0 5,7 1 0-5,4-7 0 5,6 12 0-5,4 3-1 5,4-2 1-5,7-10-1 5,0 12 1-5,6-3-1 5,5 3 0-5,9-3 0 5,5-2 1-5,3-4-1 5,3 0 1-5,11 0-1 5,4 1 1-5,6-7 0 5,8-2 0-5,-4-1-1 5,4-5 1-5,7 5-1 5,-1-2 0-5,12 2 0 5,-5-8 1-5,5 2-2 5,10-8 1-5,3 0 0 5,4 0 1-5,0-10-1 5,7-2 1-5,-4-2-1 5,8-10 1-5,-4 3 0 5,0 0 0-5,-4-6 0 5,1-5 0-5,-4-1 0 5,-14-14 0-5,-8 3 0 5,-9-1 1-5,-19-2 0 5,-10-3 1-5,-18-6 0 5,-13 3 1-5,-15-9-1 5,-14-3 0-5,-14-3 0 5,-8 0 0-5,-6 3-2 5,-7-9 0-5,-14 4-2 5,-1-1 1-5,-6 3-1 5,-8-3 1-5,-6 3-1 5,-8 9 1-5,-10 6 0 5,-14 6 0-5,-11 11-1 5,-4 10 1-5,-13 2-2 5,-22 9 0-5,7 6-4 5,-10 0 0-5,-14 8-4 5,3 4 1-5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53.6861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5T11:49:16.0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27745">
    <iact:property name="dataType"/>
    <iact:actionData xml:id="d0">
      <inkml:trace xmlns:inkml="http://www.w3.org/2003/InkML" xml:id="stk0" contextRef="#ctx0" brushRef="#br0">16566 5507 3 0,'4'11'1'0,"-4"-8"1"8,4-3 2-3,-4 0-3 5,3 0 1-5,1 0 1 5,-1 3 0-5,1 0-4 5,3-3 1-5,-4 0 3 5,4 0 0-5,-3 0-1 5,3 6 0-5,-7-6-1 5,7 0 0-5,0 0 0 6,-4 0 0-6,5 3-1 4,-1-3 1-4,0 3 0 5,0 0 0-5,0 3-1 5,3-3 1-5,1 0-1 5,-1 5 1-5,1-5 0 6,0-3 0-7,-1 12 0 8,1-9 1-6,-1 6-1 1,1-6 1-2,0 0-1 7,-4 9 0-7,0-7-1 4,0 7 0-4,0-3 0 6,-4-3 1-7,4 6-1 6,0-1 1-4,1-5-1 4,-1 3 1-7,0-6 0 9,0 3 0-4,3 12 0-2,1-4 0 5,-1-5-1-5,-3 3 1-2,4 0-1 4,-4 2 1-3,4-2-1 6,3-3 0-7,-7 14 0 8,0-8 1-7,-4-3-1 4,4 0 1-4,1 5 0 5,-1-2 0-4,0 0 0 3,0-1 0-3,0 1-1 2,0 14 1-3,0-11-1 6,0 9 0-6,0-10 0 5,-3-2 1-5,3 5-1 5,0-2 0-5,0-3 0 5,-4 5 1-5,4 4-1 5,-3-1 1-5,3-5-1 5,0-3 1-5,0 2 0 4,0 1 0-3,0 6-1 4,0-7 1-5,0 7-1 5,0-10 1-5,0 4-1 5,4 6 1-5,-1-7-1 5,1 1 0-5,0-3 0 5,-1-1 1-5,1 7-1 5,-1-6 0-5,1-1-1 5,0 4 1-4,-1-3 0 4,-3 2 0-6,4 1 0 7,-1 8 0-6,-3-2-1 4,0-9 1-4,4-1 0 6,0 1 1-6,-4 0-1 5,3-4 0-4,1 7 0 3,-1-3 0-2,-2-1 0 1,-1 1 1 0,3 3-2-2,-3-4 1-1,4 1 0 5,-1-3 0-5,1 3-1 6,3 2 1-7,0-2 0 6,4 0 1-4,-4 5-1 4,0 1 0-5,0 2 0 4,0-5 0-3,0 0 0 3,0 5 0-4,-3-8 0 5,3 0 0-5,0-1 0 5,0 1 0-5,-3 0 0 5,0 8 0-5,-1-5 0 5,4 8 0-5,0-8 0 5,0 0 0-5,1 5 0 5,2-8 0-5,1 2 0 5,-1 7 1-5,1-6-1 6,0 2 0-6,-1 4 0 4,1-1 0-4,0-8 0 5,-1 2 0-4,-3 4 0 3,1 3 0-4,2-4 0 5,-3 4 1-5,4-1-1 5,0 7 0-5,3-13 0 5,0 4 1-5,-3 2-1 5,-1-8 1-5,1 9 0 5,-1-7 0-5,1 4 0 6,0 2 0-5,-1-5-1 2,-2 5 1-2,-1-5-1 4,0-3 1-5,3-1-1 5,1 1 0-5,0 12-1 5,-1-13 1-6,-3 7 0 7,4-1 0-6,0 1 0 4,-1 0 0-5,1-7 0 8,0 1 0-7,-1 3 0 4,1-4 0-4,0 1 0 5,-1 6 0-5,1-1 0 5,-1-2 0-5,1 0 0 6,7 2 0-5,-1-2-1 3,-6-4 1-4,3 7 0 5,0-6 0-5,1 2 0 4,2-2 0-4,-3-6-1 6,1 3 1-6,-1 2 0 4,-4-2 1-4,1 3-1 6,0-1 0-6,3 1 0 4,0 0 0-4,0 0 0 6,0-1 0-6,1-2 0 5,-1 3 0-5,0-1 0 5,-3 1 0-4,-1 6 0 3,4 2 0-4,-3-8 0 5,3 8 0-5,-3-8 0 5,-1 0 1-3,1 2-1 2,0 4 0-3,3 3 0 2,-4-4 0 1,5 1 0-3,-1-1 0 0,0 1 0 3,-3-3 0-5,3-1 0 7,0 10 0-6,-3-10-1 5,-1 1 1-5,1 2 0 5,-1-2 1-3,1 6-2 1,0-7 1-4,3 1 0 8,0 8 0-8,0-11 0 6,0 0 0-4,4 2 0 4,-4-2 0-3,4 9 0 0,3-10 0 2,-7 7 0-2,-3 2 0-1,0-8 0 2,-1 3 0-3,4-4 0 5,-3-2 0-4,3 6 0 4,0-6 0-5,-3 2 0 4,3 4 0-5,-3 3 0 8,0-4 0-8,-1-2 0 7,1 0 0-5,-4-1 0 3,0 1 0-2,0 0 0 1,4-1 0 0,-4 1 0-1,0-3 0 3,0 0 0-4,0-4 0-1,0 10 0 4,-3-9 1-4,0 3-1 4,-1-1 0-3,1 4 0 4,-1-3 1-4,-3-3-1 2,0 2 0-3,0 7 0 6,4-6 0-7,-7 0 0 7,-1-7 0-5,1 4 0 2,-4 3 0-1,0-6 0 1,3 3 0 0,-3 3 0-1,0 2 0 3,0-5-1-5,0 3 1 0,0 0 0 5,4 2 0-4,-4 1 0 3,0-3 0-4,0-3 0 5,0 11 0-5,0-8 0 5,3-6 0-5,-3 5 0 5,4 1 0-5,-1-3 0 5,-3 3 0-5,0 0 0 5,0 2 0-5,0 1 0 5,0 0 0-5,0-1 0 5,-3-2 0-5,-1 3 0 5,-3 2 0-5,0-2 0 6,0 0 0-7,-4 3 0 6,1-7 0-5,-1 4 0 5,-3 3 0-5,0 2 0 4,0-2 1-4,0 5-1 6,0-5 0-6,3-6 0 6,-3 5 0-7,0-5-1 6,-4-3 1-6,4 6 0 7,-4-4 0-6,-3 4-1 5,-3 6 1-5,2-7 0 5,1 1 0-5,0 3 0 5,0-4 0-5,0 1 0 6,3 3 0-6,-3-4-1 4,0 7 1-4,0-3-1 5,-4-1 1-4,0 10-1 3,1-13 1-4,-5 4-1 5,5 6 1-5,-1-7 0 5,0 7 0-5,4-7 0 5,0 4 0-5,-4 3 0 5,4-7 0-5,-4 7 0 5,1-4 1-5,-1 4-1 5,0-4 0-5,1 4 0 6,-1-9 0-6,0 11 0 5,4-8 0-5,0 8 0 4,0 1 0-4,0-4 0 5,-1 1 0-5,1-4 0 5,-3 1 0-5,6 5-1 6,0-2 1-6,1 2 0 4,-1 1 0-4,0-1 0 5,1 4 0-5,-4-1 0 5,-1 0 0-5,5-2 0 6,-1 2 1-6,0 1-1 5,-3-4 0-5,0 3 0 5,-4-8 0-5,1 8 0 4,-4-2 0-4,-1 5 0 6,1-2 1-7,0-4-1 7,-4 12 1-6,0-5-1 5,-3-4 0-5,0 12 0 4,0-11 1-4,-1 8-1 5,4-6 0-5,1 3 0 6,2 1 0-6,-2-1 0 5,-1 0 0-5,0 1 0 5,-3 2 0-5,3 3 0 5,0-12 0-6,1 7 0 7,-1 2 1-6,0-6-1 3,-3 6 0 13,-14 15 0-12,10-17 1-3,-4 14-1 4,5-9 0-5,6-3 0 5,0 3 0-5,4-9-1 5,0-2 1-5,3 8 0 6,0-6 0-6,4-11 0 5,0 8 0-5,3 1 0 4,-3 5 0-4,0-6 0 5,-4 1 0-5,1-1 0 5,-1 4 0-5,4 5 0 6,0-6 0-6,-1 6-1 5,1-8 1-6,0-1 0 7,0 1 0-6,0-1 0 5,0 0 0-5,3 4-1 5,0 5 1-5,4-12 0 4,0 4 0-4,0-7 0 5,0 13 0-5,0-1 0 5,3 3 0-5,-3-9-1 6,0 4 1-6,-4 5 0 5,1 6 0-5,-1-15 0 5,-3 7 0-5,3-1 0 4,-3 0 0-3,0 1-1 4,-4-4 1-5,4 6 0 5,3-6 0-5,1-2 0 4,-1-1 0-4,4 1-1 6,0-1 1-7,3-2 0 6,1 2 0-5,-1-9 0 5,4 1 0-5,0 0 0 5,0-1 0-5,0-2 0 5,3-3 1-5,1-4-2 6,-1-2 1-6,4 0-5 4,0-3 1-4,0 3-6 6,0-9 1-6</inkml:trace>
    </iact:actionData>
  </iact:action>
  <iact:action type="add" startTime="134022">
    <iact:property name="dataType"/>
    <iact:actionData xml:id="d1">
      <inkml:trace xmlns:inkml="http://www.w3.org/2003/InkML" xml:id="stk1" contextRef="#ctx0" brushRef="#br0">25058 5107 7 0,'-11'-3'3'0,"4"3"2"6,7 0-5 1,0 0-1 3,-3 3 1-5,-1 0-1 5,1 3 1-5,3-3 0 5,0-3 1-5,0 8-1 5,0-2 1-5,0 9 0 5,-4 3 1-5,4 5 0 5,0 4 1-5,-3 2-1 5,3-3 0-5,0 4 0 5,0-1 0-4,0 6-1 3,0 4 1-4,-4-10-1 5,0 1 0-5,1 2-1 5,-4 6 1-5,0-6-1 6,-4 1 1-6,-3 11-1 4,0 0 1-3,-4-3-1 4,8 0 0-6,-1-8 0 6,1 5 0-4,-1 0 0 4,0-6 0-5,-3 12 0 5,0-17 0-5,4 2 0 4,-1 1 1-4,0-1-2 5,1 3 1-5,-1-2 0 6,1 8 0-6,-1-6 0 5,4 10 0-5,0-4 0 4,0-6 0-4,0 0 0 5,0 1 0-4,0-7 0 4,0 12 0-6,-4-5 0 7,1 8 0-6,-4-9 0 5,-1 7 0-5,1 2 0 5,0-6 0-5,-3 6 0 4,2-3 0-3,1 1 0 3,-3-1 1-4,3 6-1 5,-1-3 0-4,1-6 0 3,0 4 1-4,0 2-1 5,0-6 1-5,0 0 0 6,0-5 0-6,3 2 0 4,-3 0 1-4,0-2-1 6,3 5 0-5,1-6 0 3,-1 1 1-4,1 2-2 5,-1 6 1-5,0-5-1 4,1 8 1-3,-1-9-1 4,1 6 1-6,-4-5-2 7,-1-1 1-6,1 6 0 5,0-8 0-5,0-1 0 4,0 0 1-4,0 10-2 6,3-7 1-6,-3-3 0 5,0 4 1-5,-3 5-1 4,2-9 0-3,-2 13 0 4,-4-13 0-4,3 0 0 2,-7 7 1-3,1-1-1 6,2-3 0-7,-2-5 0 7,3 2 0-6,-4 0 0 5,0-2 0-5,-3 2 0 5,3-2 0-5,-3 2 0 5,0 4 0-5,0-7 0 5,-1 3 0-5,5-8 0 5,-1 8 0-4,4 1 0 3,0 5 1-4,-4-6-1 5,0-2 0-5,-3 2 0 5,0 4 0-5,-4-7 0 5,0 3 0-5,1 1 0 5,-1-1 0-5,-7 1-1 6,4-1 1-7,-4-2 0 6,0 2 1-5,0 0-1 5,0 1 1-5,8-4-1 5,-8 4 0-5,4-10 0 5,-4 10 1-4,4-1-1 3,-4-6 1-3,0 4-1 3,0-1 0-3,4-2 0 4,0-1 0-6,-1-2 0 6,1 0 0-5,0-1 0 5,3 4 0-4,0-7 0 4,4 10 0-5,0-13-1 4,3 7 1-4,0 0 0 5,4-7 0-5,-3 1-1 5,-1-3 1-5,4-3 0 5,0 5 0-5,3-5 0 5,-7 3 0-4,8-6 0 3,-1 6 1-4,4-1 1 5,0-8 0-5,0 3-1 6,3 3 1-6,0-6 0 4,4 0 1-4,0 3-1 6,4-3 1-6,-1-3-1 4,1 3 0-4,-1 0-1 5,1 5 1-4,3-8-1 4,0 0 1-5,0 0-2 4,0 0 1-4,0 0-1 5,0 0 0-5,0 0 0 6,0 0 0-6,0 0 0 4,0 0 0-4,0 0 0 6,0 3 0-6,3 3 0 5,1-3 0-5,-1-3 0 5,1 3 0-5,6 0 0 4,-3 6 0-4,4-6 0 6,0 6 0-6,-1-4-1 5,4 4 1-5,0-6 0 5,1 3 0-5,2 3-1 4,4 6 1-3,-3 2 0 4,0-2 0-5,-1 0 0 5,4 8 0-5,1-8-1 4,2 2 1-3,4 7 0 3,1-3 0-4,-1 2-1 6,0 1 1-7,4 8 0 7,-4-3 0-6,0-8-1 5,4 8 1-5,3 1-1 6,1-4 1-6,-1 4-1 3,4-1 1-3,-8-3-1 7,1 4 1-8,3-4-1 6,4 10 1-4,4-1-1 3,-5-3 1-3,1 1 0 3,0 2 0-1,0-3-1-1,0 3 1 2,-1 1 0-4,-2 5 0 8,-1-9 0-9,4 1 0 0,-4 5 0 5,-7 3 1-3,1-9-1 4,-1 1 1-5,0 5 0 5,4 6 0-6,0-9 0 7,-1 3 0-6,1 1 0 5,-4 5 0-5,4-9-1 5,-4 3 1-5,0-3-1 5,1 4 0-6,-1 2 0 7,4 0 0-7,-4-6 0 7,0 6 0-6,-3 4 0 5,-1-4 0-5,-2 6 0 5,2-3 0-5,-6 6-1 5,0-3 1-5,-1-12 0 5,-3 6 0-5,0 3 0 5,4 9 0-5,0-12 0 5,-1 6 0-5,1 1 0 5,0 2 0-5,3-6-1 5,0 0 1-5,-3 3 0 5,3 3 0-5,-4-3 0 3,-2-15 0-1,6 21 0 3,-4-3 0-6,1 12 0 7,3-3 0-6,-7-7 0 5,0 4 0-5,4-3-1 5,0 15 1-5,-4-9-1 5,0-1 1-5,0 1-1 5,0 3 0-5,0 6-1 5,0-10 1-5,0 13 0 4,1-6 0-3,-5-1 0 4,4 1 0-5,0 0 0 6,-3-7 1-7,0-2 0 6,-4 3 1-5,0 0 0 5,-4-6 0-5,1 0-1 5,-4 0 1-5,0 2-1 5,0-10 1-5,0-16-4 5,0 0 0-5,-4-5-6 5,1-21 1-5,-1-24-1 5,-6-14 0-5</inkml:trace>
    </iact:actionData>
  </iact:action>
  <iact:action type="add" startTime="136697">
    <iact:property name="dataType"/>
    <iact:actionData xml:id="d2">
      <inkml:trace xmlns:inkml="http://www.w3.org/2003/InkML" xml:id="stk2" contextRef="#ctx0" brushRef="#br0">23029 9399 17 0,'-3'0'8'1,"6"-15"-3"3,-3 12 13 2,-7-6-18 5,-7 7 1-7,0-1-1 7,-11-9 1-7,-3 6-1 5,-4-6 0-3,-6-3 1 4,-5 7 0-5,-6-7 0 5,-1 9 0-5,-6-9 1 6,-7 1 0-7,-5 2 0 8,-2-3 0-8,-11-8-1 6,-4 8 1-4,4-3-1 2,-11 7 0 0,1 5 0 1,-15-6 0-2,0 9-1 0,0 3 0 4,-7-9-1-6,-3 18 1 6,-11-9 0-7,10 6 0 0,-6 3-1 7,3-6 1-8,-7 8-1 9,10-8 1-6,5 9 0 3,-1 0 0-5,0-6-1 7,3 6 1-6,8-1-1 4,3 4 1-2,4 0-1 2,-4 11 1-1,11-2-1-2,3 2 0 5,4 1 1-6,4 2 0 0,10 9-1 4,7-5 1-4,10 8-1 5,8 3 0-5,7-3 0 6,7 3 0-6,6-3 0 4,8-3 0-2,7 4 0 2,4-4 0-5,6 6 1 7,8-15 0-5,13-2 0 3,12 2 1-3,6-5 0 3,11-1 0-1,14 4 0-2,0-7 1 5,7 7 0-7,11-4 0 1,3-5 0 5,11-3 1-5,0-4-2 5,3 4 1-6,7 0 0 8,1-4 0-8,6-5-1 6,-3 3 0-4,3-6 0 3,4-3 1-3,4-3-1 3,-1 3 0-4,-3-9-1 6,7 3 1-7,-7-5-1 6,11-7 1-5,-15-5-1 5,0-1 1-5,4 6-1 5,0 1 0-5,-3 2 0 5,-11 0 0-5,-1 1 0 5,5-10 0-5,-8 4 0 6,-3 5 0-7,-7-12 0 6,-8 1 0-3,-6 8 0 2,-4-8 1-4,-7 8-1 4,-11-11 1-4,-3 2-1 5,-7 4 0-5,-7-1 1 5,-7-2 0-5,-8 2 0 5,-9 4 0-5,-8-4-1 5,-11 4 1-5,-7-7-1 5,-13 1 1-4,-8 8-1 3,0-8 1-4,-10 11-1 6,-11 0 1-6,-7-2-2 5,-10 5 1-5,-15-3 0 5,4 6 0-5,-7 1-1 4,-11-4 1-3,-11-3 0 4,-10 6 0-6,0-5 0 6,-6 8 1-5,-12-6-1 5,-3 0 0-5,-4 0 0 6,-7 4 1-7,-6-4-1 6,-8-3 0-5,-7 3-1 6,-7 6 0-6,-7-2-3 5,0 5 0-5,-7 3-6 5,-7 11 1-5,-11 13-3 5,-24 5 1-5</inkml:trace>
    </iact:actionData>
  </iact:action>
  <iact:action type="add" startTime="350162">
    <iact:property name="dataType"/>
    <iact:actionData xml:id="d3">
      <inkml:trace xmlns:inkml="http://www.w3.org/2003/InkML" xml:id="stk3" contextRef="#ctx0" brushRef="#br0">19851 5512 6 0,'-7'-5'3'1,"-4"5"0"4,8 0 4 1,-4 3-6 4,0-3 1-6,-1 2 0 7,-2 4 0-6,-1-6-2 5,-3 3 1-5,-3-3 1 5,-1-3 1-5,-7-3-2 5,-3 4 1-5,0-1-1 5,0 3 1-5,-4 0-2 5,-3 0 0-5,-4 0 0 5,0 3 1-2,0-6 0-1,-3 6 1-1,7-1-1 4,-1 4 0-5,-3-3 0 6,1-3 0-7,-5 3 0 7,1 0 0-5,0 3 0 3,-1-6 0-2,-3 3-1 0,1-3 1 3,-1 6-1-4,0 3 1 1,4 0-1 0,3 5 0-2,0 1 0 4,4 3 0-4,-1-1 0 6,1 1 0-6,0 5 0 5,0-2 0-4,-1 11 1 3,4-8 0-5,1-1 0 8,2 7 0-8,1 2 0 7,0-3 1-5,3-2-1 3,4 5 1-2,0 6-1 1,3-8 0 1,1-4 0-4,6-5 0 0,1 8 0 5,3 1 0-5,-1 2-1 5,5-3 0-4,-1-5 0 2,4 14 0-3,0-3 0 6,4 4 0-6,3 5 0 4,0-3 0-4,4 3 0 6,3-3 0-6,3 3-1 5,5 0 0-5,2-5 1 5,8-4 0-5,10 6 0 5,4-12 0-5,-3-2 0 5,2-9 1-5,12 5 0 5,3-5 0-5,7-4-1 5,3 1 1-5,8-12-1 5,0-3 1-5,-1 0-1 5,4-3 1-5,0-12-1 5,4 1 1-5,3-10-1 5,-3 1 0-5,-7-16 0 5,-1 7 1-5,4-18-1 5,-7 0 0-5,-6-15 0 5,-5 13 1-5,-3-16-1 5,-7 0 1-5,-7-2 0 5,-4-4 1-5,-14 4-1 5,-14-10 1-5,-10-2-1 5,-11 6 1-5,-7 5-1 5,-11 0 0-5,-7-2 0 5,-10 2 0-5,-7 10-1 5,-1-4 0-5,-13 0 0 5,-8 7 1-5,1 5-1 5,-12 9 0-5,-2 5 0 5,6 16 0-5,-10-1 0 5,-4 12 0-5,1 10-1 5,-1 4 1-5,0 10-2 5,11 3 1-5,-4 3-3 5,11 11 0-5,0 0-5 5,7 1 1-5,7 2-3 5,4 6 1-5</inkml:trace>
    </iact:actionData>
  </iact:action>
  <iact:action type="add" startTime="351515">
    <iact:property name="dataType"/>
    <iact:actionData xml:id="d4">
      <inkml:trace xmlns:inkml="http://www.w3.org/2003/InkML" xml:id="stk4" contextRef="#ctx0" brushRef="#br0">20165 6474 12 0,'-28'-3'6'1,"-8"-12"3"3,29 6 6 2,-3 6-16 3,-4 0 1-4,-4 1 0 6,-3-4 0-6,-4 3 0 5,-3 0 0-5,0 3 0 5,-4 0 0-6,4-3 0 7,-1-3 0-6,1 6 0 5,-4-3 0-5,4 3 0 5,-7 0 0-6,-4 0 0 8,4 0 1-8,0 0-1 6,-1-3 1-5,1 0-1 8,0 3 1-10,-4-6-1 7,0 3 1-5,-3 6 0 5,3 3 0-5,-3-6 0 5,-4 3 0-3,-7 3 0 1,-4 3 0 1,1 3 0-3,-4-4 0 4,0 4 0-6,-3 12 0 2,3-7-1 3,0 13 1-4,0-4-1 6,0 1 1-7,3 2-1 7,4 0 1-7,0 4-1 9,7-4 0-10,-3 1-1 7,10 11 1-4,4 0 0 3,7 3 0-4,0 0 0 5,6-3 0-3,1 3 2 1,7 0 0 1,4-14 0-3,2 11 0 4,5-6 0-6,3 3 0 1,3-8 0 5,5 2 1-4,2-2-3 4,4-4 0-6,4 6 0 8,3 4 1-9,4-4-1 8,-1-3 0-7,12 10 0 7,-1-16 0-6,7 6 0 5,-3-2 0-5,3-1 0 5,-3 4 0-3,7-4 0 1,4-5 0 2,6 2 0-7,0 1 0 10,11-9 0-9,0-7 1 0,4 1-1 6,-4-9 1-5,4 0-1 7,6 0 1-8,1-9-1 6,3 1 1-6,7-7-1 8,-7-9 0-9,0 10 0 9,4-16 0-8,-4 4 0 7,0-7 1-6,4-8-1 3,-4 0 0 0,-14-3 0 0,-7-3 1 1,-3 3-1-3,-8 0 1 5,-3-9 0-8,-7 9 0 3,-11-9-1 4,-7 3 1-5,-10-3 0 6,-11 6 1-7,-7-9-1 7,-7 3 0-7,-4 3 0 6,-10-9 0-5,-8 4 1 6,-10-4 1-7,-6 0-3 7,-8 0 0-6,-7-5 2 4,3 16 0-1,-17 4-2-1,0 3 0 3,-11 12-2-6,-3 5 0 8,0 15 1-8,-1-2 1 1,-9 11-3 5,-1 14 1-5,0 1 0 6,11 15 1-7,6-10-5 7,8 9 0-7,11-5-5 6,10 5 1-6</inkml:trace>
    </iact:actionData>
  </iact:action>
  <iact:action type="add" startTime="353241">
    <iact:property name="dataType"/>
    <iact:actionData xml:id="d5">
      <inkml:trace xmlns:inkml="http://www.w3.org/2003/InkML" xml:id="stk5" contextRef="#ctx0" brushRef="#br0">20443 7465 20 0,'-21'5'10'1,"-10"-10"-6"4,20 5 9 1,0 0-12 4,-6 2 1-6,-4-2 1 7,-4 3 0-6,-3 3-3 5,-11-3 1-5,0-3 2 5,-3 3 0-5,-4 0 0 6,-4 6 1-7,1 3-2 6,3-4 1-5,-7 7-1 6,0-3 0-5,0 11-1 3,-3-2 0-4,3 14-1 5,0-2 0-5,0-4-1 4,4 3 1-4,7 10-1 5,3-1 1-5,3 0-1 6,12 0 1-6,6 6-1 5,4-6 1-4,3 15-1 3,11 3 1-4,8-12-1 5,6 9 0-5,7 3 0 5,7-4 1-5,11 7 0 5,7-3 0-5,3-6 0 5,4-6 0-5,0 3 0 5,10-3 0-5,8-3 0 5,3-15 1-5,14-2-1 6,-7-1 1-7,4-17 0 6,3-3 0-4,4-12-1 2,3 0 1-2,0-8 0 4,-6-4 0-5,-8-9-1 5,0-11 1-5,-3 3-1 5,-1-9 1-5,-3-9-1 5,-7 9 1-5,-3-15-1 4,-11 3 1-4,-11-3 0 5,-7 4 0-4,-10-4-1 4,-11 0 1-5,-14-9-1 5,-11 7 1-5,-10 5 0 5,-10 3 1-5,-15 3-1 5,-11 9 0-5,-6 0-1 5,-18 8 1-5,-8 10 0 5,-6 2 0-5,0 6 0 5,3 4 1-5,-3-1-1 5,-4 0 1-5,4 6-1 5,7-3 0-5,3 4-3 5,11 2 1-5,10-6-8 5,5 12 1-5,2 3-6 5,8 0 1-5</inkml:trace>
    </iact:actionData>
  </iact:action>
  <iact:action type="add" startTime="354217">
    <iact:property name="dataType"/>
    <iact:actionData xml:id="d6">
      <inkml:trace xmlns:inkml="http://www.w3.org/2003/InkML" xml:id="stk6" contextRef="#ctx0" brushRef="#br0">21685 9193 23 0,'-35'-3'11'1,"-7"-23"-6"4,28 23 14 0,-8-9-19 6,-2 0 1-6,-1 1-1 5,-7-7 0-6,-10 3 0 6,-11-2 0-5,0 2 0 5,-7-9 0-4,-7 7 0 3,0 2 0-3,0 0 0 4,-7 6 0-5,-7 4 0 6,3 5 1-8,1 11-1 8,-1-2 0-7,7 15 0 7,8-4 0-7,6 18-1 8,5 4 1-7,-1 2-1 4,14 15 0-2,4 8 0 1,10-5 0 0,11 14 0-1,10-2 0 3,11 8 0-5,7 0 1 7,8-8-1-8,13 11 1 0,18-11 0 6,10-4 0-5,15 4 0 6,3-18 1-7,7-12-1 8,11-15 1-8,14-8 0 5,3-13 0-4,-6-19 0 5,2-7 0-5,1-14 1 6,4-9 0-5,-15-12 0 3,-14 3 0-1,-14-15 0-2,-14-6 1 4,-17 1 0-5,-12 2 0 7,-13-8-1-8,-11 2 0 0,-14-2 0 6,-21-9 0-5,-11-1-1 6,-17 7 0-7,-11-6-1 8,0 14 1-9,-4 7-2 8,-7 11 1-7,-3 0-5 6,7 20 0-4,0-8-6 3,7 15 1-2</inkml:trace>
    </iact:actionData>
  </iact:action>
  <iact:action type="add" startTime="355166">
    <iact:property name="dataType"/>
    <iact:actionData xml:id="d7">
      <inkml:trace xmlns:inkml="http://www.w3.org/2003/InkML" xml:id="stk7" contextRef="#ctx0" brushRef="#br0">17667 5060 19 0,'-18'-12'9'1,"4"6"-4"2,11 6 7 2,-1 0-12 5,1 0 0-4,-1 3 0 3,1 9 1-3,3-9-2 4,0 11 1-4,0 1 0 3,0 6 1-4,3 11-1 5,4 0 0-5,4 13 0 5,-1 2 1-5,1 8 0 6,3 13 0-6,4-6 0 4,3 14 0-4,4 9 2 5,-1 12 0-5,5-11 0 5,-1 14 0-5,7 3 0 5,7-3 1-5,4-1-1 6,-3 4 0-7,-5-3-2 7,1-3 1-7,7 6-1 6,7-6 0-5,0 0 0 6,3-3 0-7,4-5 0 6,0-4 0-4,7 12-1 4,-7-6 1-5,0-6-1 5,0 12 1-6,7-15-1 7,0 4 0-6,4-13 0 5,3 10 0-5,0-4 0 5,-7-6 0-5,0 1 0 5,0-1 0-5,4-2 0 5,-4 0 0-5,0-10 0 5,3 7 1-5,-6 5-1 5,-8-8 0-5,-6 0 0 5,-8 8 1-5,-3-2-1 5,-4 2 0-4,-3 1 0 3,-4 2 1-4,-3 9-1 5,-11-2 1-5,-4-7-1 5,-3 9 1-5,-7-2 1 5,-3-1 1-5,-4-5-3 5,-4 5 0-5,1 0 2 6,-4-5 0-7,-8-1 0 6,-6 9 1-5,-4-8-3 5,-3 5 0-5,-4 3 2 5,1 6 1-5,-1-8-3 5,0-10 0-5,0 10-1 5,4-25 1-5,7-8-4 4,3-9 1-4,11-14-9 4,10-15 0 13</inkml:trace>
    </iact:actionData>
  </iact:action>
  <iact:action type="add" startTime="357549">
    <iact:property name="dataType"/>
    <iact:actionData xml:id="d8">
      <inkml:trace xmlns:inkml="http://www.w3.org/2003/InkML" xml:id="stk8" contextRef="#ctx0" brushRef="#br0">27986 4948 7 0,'-21'18'3'1,"-8"-10"2"7,22-8 3-3,-3 0-6 5,-1 3 1-5,-3-3 0 5,-3 0 1-5,-1 0-5 5,-3-3 0-5,-4 3 3 5,0 0 1-5,-3 0-2 4,-4 0 0-3,1-8 0 5,-5 8 1-7,5-9-1 6,-1 0 1-5,0 3-1 7,0-3 1-9,-6 6-1 8,-5 0 0-7,4-2 0 6,1 5 0-5,-5 5-1 5,-3-2 1-5,4-3-1 5,-4 12 0-5,4-9 0 6,0 9 0-5,3 3 0 3,3-1 0-3,5 1 0 3,-5 3 0-4,1 5-1 5,7-2 1-5,0 2 0 5,3 1 1-5,4 8-1 5,0 0 1-5,10-2-1 5,-7-1 1-5,11 1-1 5,0-1 1-5,7 3-1 5,-3 7 0-5,6-4 0 5,-3 0 0-5,11-3 0 5,-4 10 1-5,7-10-1 5,0 6 0-4,4-5 0 3,3 8 0-4,0-6 0 5,0 0 1-5,4-8 0 5,3 2 1-5,11-11-1 5,-4-1 1-5,8 4 0 5,-5-6 0-5,8-7 0 5,4 1 1-5,-1-9-3 5,4 6 1-5,-4-6-1 4,1-3 0-3,6 3 0 5,1 0 1-7,-4 0-2 6,0-3 1-5,-4 0 0 5,0-8 1-4,-3-4-2 4,4-6 1-6,-8 1 0 6,-3 2 1-5,-4-8-1 5,0 2 0-5,-3-8 0 5,0-6 0-5,3 2 0 5,-3-5 1-5,0-3-1 5,-8 0 1-5,4 0-1 5,-6 0 1-5,-5-9-1 5,-3 6 1-5,-3-6-1 5,-8 6 1-5,-3 0-1 5,-7 0 1-5,-7 0 0 5,-3 0 0-5,-8-3-1 5,-7 3 0-5,4 5 0 5,-7 7 1-5,-4-6-1 5,-7 3 0-5,-7 8 0 5,0 1 0-5,-3 11-1 5,-1 4 1-5,1-1-1 5,3 15 1-5,-3 0-2 5,-1 3 1-5,-3 9 0 5,-3-1 0-5,3 7-1 5,3-3 1-5,4 8-3 5,0-2 1-5,7 5-5 5,8-5 1-5,6 2-2 5,-7-5 0-5</inkml:trace>
    </iact:actionData>
  </iact:action>
  <iact:action type="add" startTime="358992">
    <iact:property name="dataType"/>
    <iact:actionData xml:id="d9">
      <inkml:trace xmlns:inkml="http://www.w3.org/2003/InkML" xml:id="stk9" contextRef="#ctx0" brushRef="#br0">27633 5892 11 0,'-7'0'5'1,"4"3"-3"5,3-3 6-1,0 0-7 5,-4 0 0-4,0 0 1 4,1 0 0-6,-1 0-2 6,1 0 0-4,-1 6 2 3,4 2 1-4,0-8-1 6,-3 0 0-7,3 0 1 7,0 3 0-7,0-3-1 6,7 0 1-5,0-3 0 6,4 3 0-6,3-3-1 5,3-8 1-6,1 2-1 7,3 0 0-7,4-3-1 8,7-2 1-5,3 2-2 0,4-3 1-2,3 0-1 5,-3 1 0-5,3-1-1 5,11 0 1-5,0 1 0 5,3 5 0-4,-3 3-1 5,0 6 1-7,-7 0 0 4,0 0 0-2,-4 6 0 5,-6 3 1-6,-8 2-1 5,-7-2 1-4,-3 6-1 3,-4 8 1-2,-4-8-1 1,-6 3 0 0,-1 5 1-1,-3-8 0 3,0-3-1-5,0 2 1 0,-3-5-1 4,3 3 1-4,0-3-1 4,-4-6 1-4,4 9-1 6,0-12 0-7,0 0-1 7,-3 2 1-6,-1-4-1 4,1 2 1-3,-1-12-2 4,-3 12 0-5,4-3 0 5,-1-3 0-5,0 6 0 5,4 0 0-5,0 0 0 5,0-6 1-5,0 6 0 5,0-3 0-5,0 3 0 5,8 0 0-5,2-9 0 5,-6 6 0-5,-4 3 0 6,7-8 1-7,-4 2 0 6,1-3 0-5,3 3 0 5,-7-3 0-5,3 3 0 4,1-3 0-2,-4-5 0 2,-4 8 0-4,1-6 0 5,-4-3 1-5,-4 1 0 5,-6 5 0-5,-1-6 0 5,0 9 0-5,-3-8 0 5,-4 5 0-5,-3 3-1 5,0-3 1-5,-4 3-1 5,-3 6 1-5,0 0-1 5,-1 3 0-5,5 6-1 5,-1-3 1-4,-7 9 0 3,0-1 0-4,-3 10-1 5,0-7 1 10,-15 22 0-11,8-7 0-3,3 0-1 3,7 9 1-3,4-11-1 4,7-1 1-4,3 4 0 2,4 2 0-2,7 0-1 3,7 3 1-3,3-5 0 3,4 8 0-3,4 3 0 3,3-6 0-3,3-3 0 3,4 7 1-3,7-1-1 3,1 3 1-3,2-12 0 4,5 9 0-4,2-8 0 2,5 5 1-2,2-9-1 3,-2 1 0-3,-1-1 0 3,4-5 0-3,0-1 0 4,3-2 0-4,4-4-1 2,0-2 1 0,-1 0-1 0,1-1 0-3,4 4 0 4,-1-9 1-3,1 3-2 3,-5-9 1-3,5 0 0 3,-1 0 1-3,4 2-2 3,4-5 1-3,-1 0 0 3,-3 0 1-3,3-5-1 3,1-1 0-3,-1-6 0 4,-3 6 0-5,-7-6 0 6,0-11 1-6,3 5-1 3,-3-8 1-2,-4-1-1 4,-3 4 1-4,-7-16 0 2,0 7 0-1,-11-9-1 1,-3-3 1-2,-4-9 0 3,-7-6 0-3,-4 9 0 4,-6-12 0-5,-8 9-1 5,-3-17 1-1,-7 5-1-1,-4 6 1-3,-7-2-1 2,1-7 0-1,-8 6 0 3,-14 9 0-3,-4 6 0 3,-10 6 1-3,-14 6-1 3,4 6 1-2,-4 5-1 1,-8 1 0-2,1 8 0 3,-7 12 1-3,-4 3-1 4,11 12 0-5,-11-6-1 4,7 8 1-3,-3 10-1 3,0 2 1-2,3 4-4 2,11 11 1-4,3-6-3 4,4 3 0-3,7 6-4 3,4 6 0-2,-1 0 0 2,11-3 1-3</inkml:trace>
    </iact:actionData>
  </iact:action>
  <iact:action type="add" startTime="361531">
    <iact:property name="dataType"/>
    <iact:actionData xml:id="d10">
      <inkml:trace xmlns:inkml="http://www.w3.org/2003/InkML" xml:id="stk10" contextRef="#ctx0" brushRef="#br0">28755 6756 19 0,'-18'-9'9'1,"4"-5"-8"5,11 11 18-1,-4-6-19 5,0 3 0-4,-4 3 0 4,0-6 1-6,1 9-1 6,-1-12 0-4,1 12 0 4,3 0 0-5,-4 0 0 5,0 6 0-5,4 0 0 5,0 6 0-6,-3 3 0 7,-4-1 0-6,-8 7 0 5,1 2 0-6,-3 10 0 9,-8 5 1-10,-7 3-1 7,4 6 0-5,-1 6 0 5,-2-6 0-5,-5 12 0 5,1-3 0-5,0 17 0 5,6-14 1-5,5 12-1 6,2-4 0-7,-2 10 0 7,2-7 1-7,5 4-1 7,3-1 0-5,3 9 0 2,7-5 0-3,4-4 0 5,4 10 0-4,3-1 0 4,7-6 1-4,3 7-1 3,5-4 1-2,2 3-1 1,4-8 1 1,4 2-1-3,7 4 1-1,7-7 1 4,6-11 0-4,1 6 0 4,4-7 0 12,31 7 0-11,-7-12 0-4,11-15 0 3,-4-17 1-3,0-1-3 3,0-23 0-3,-3-12 0 4,-8-5 0-6,8-13 1 6,-4-11 0-5,7-12 0 5,-7-6 0-5,0-5 0 5,-7-16 0-5,-3 1 0 5,-4-15 0-5,-14 3 0 5,-8-9 0-5,-6-15-1 5,-11 6 1-5,-3-5 0 5,-4-4 0-5,-7-5-1 5,-7-13 1-5,-3 7-1 5,-12 9 0-5,-6-7 0 5,-11 10 1-5,-6 5-2 5,-12 12 1-5,-10 12 0 5,0 11 1-5,-3 7-2 5,-11 11 1-5,-7 9 0 5,-8 15 0-5,-6 11-1 6,0 6 1-7,0 18-4 6,-1 12 1-5,8 3-5 5,4 11 1-4,-5 10-4 4,15 8 1-6</inkml:trace>
    </iact:actionData>
  </iact:action>
  <iact:action type="add" startTime="362852">
    <iact:property name="dataType"/>
    <iact:actionData xml:id="d11">
      <inkml:trace xmlns:inkml="http://www.w3.org/2003/InkML" xml:id="stk11" contextRef="#ctx0" brushRef="#br0">28734 8779 12 0,'-21'-30'6'1,"-8"27"0"4,22 3 4 0,-7-9-9 6,7 7 0-6,-3-1 2 5,-1 3 0-5,-3 0-4 5,-4 11 0-5,4-2 2 5,-11 15 1-5,1-7-1 5,-1 13 0-5,-7-1-1 5,1 9 0-5,2 6 1 5,1-2 1-4,3 13-1 3,1-5 0-4,3 9 0 5,3 0 1-5,4 6 0 5,3 8 0-4,8-14-1 4,3 12 0-5,7 2-1 5,3-2 1-6,8 2-1 6,7-5 1-5,6-4-2 6,8 4 1-5,0-9 0 3,7-6 0-4,10-6 1 4,8-12 0-4,3 0 0 8,14-2 0-9,0-16 0 4,-3-8 1-3,10-6-1 6,0-6 1-5,-3 0-1 4,-4-12 0-5,-3-11 1 5,-4-6 0-5,-7-7 0 5,-7-5 0-3,-11-9 0 0,-7-5 0 3,-10-4 0-4,-7-17 0 5,-11-1-1-7,-7-5 0 0,-7-3-1 6,-7-9 1-5,-18 0-1 5,1-3 1-6,-12 3-1 6,-3 3 0-5,-3 8 0 6,-7 10 1-6,-8 8-2 5,1 10 1-5,3 13-1 5,-11 16 1-5,-3 6-3 5,0 17 0-5,0 6-6 4,0 3 0-3,4 14-2 3,6 10 0-4</inkml:trace>
    </iact:actionData>
  </iact:action>
  <iact:action type="add" startTime="363770">
    <iact:property name="dataType"/>
    <iact:actionData xml:id="d12">
      <inkml:trace xmlns:inkml="http://www.w3.org/2003/InkML" xml:id="stk12" contextRef="#ctx0" brushRef="#br0">29736 9784 43 0,'-36'0'21'1,"-9"-12"-30"3,30 12 42 2,-9 0-34 4,-8 3 0-5,-3 3-1 5,-4-3 0-5,-3 9 1 5,-11 2 1-5,3 16-2 4,-3-1 1-3,4 7-1 4,-8 8 1-5,1 6 0 5,0 8 1-6,-1 10 0 7,-3 6 0-5,0-1 0 7,7 12 1-11,7 3-1 7,11-2 1-3,7-1-1 4,7 3 0-4,7-3-1 2,7 1 1 0,14-1-1-1,7-6 0 3,10 1 1-5,5-7 0 7,6 1 0-8,14-4 0 0,4-11 0 6,4-9 1-5,3 0-1 6,10-15 1-7,15 1-1 8,0-16 1-8,6-2-1 6,1-9 0-7,3-6 0 9,4-6 0-8,0-24 0 7,3 7 0-5,-14-16 0 3,4 1 1-1,-7-18-1-1,-4 6 1 2,-11-12-1-5,1-8 1 9,-11-1-1-9,-11 3 1 0,-10-14 0 6,-7 5 0-4,-18-2 0 4,-10-6 0-6,-12 8 0 8,-13-11 1-9,-14 6-1 8,-14-4 0-7,-1 10-1 7,-10-10 1-6,-14 13-1 6,-7 5 0-5,-7 9 0 3,3 3 0-1,-10 12-1-3,3 9 1 2,-3 14-2 1,-7 10 0-1,3 8-8 1,7 11 1-3,-3 22-2 6,-14 8 1-7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53.6861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5T11:57:09.1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78431">
    <iact:property name="dataType"/>
    <iact:actionData xml:id="d0">
      <inkml:trace xmlns:inkml="http://www.w3.org/2003/InkML" xml:id="stk0" contextRef="#ctx0" brushRef="#br0">9035 10681 18 0,'10'6'9'1,"4"-12"-8"4,-7 3 10 1,-3 0-11 5,-1 0 1-7,4-6 0 7,-3 0 1-7,-4 0-3 6,0-2 1-5,-4 2 1 5,1 0 1-5,-4-6-1 5,-4 4 0-5,-3-1 0 6,-3 6 1-6,-8-6-1 5,0 3 0-6,-3 3 0 7,0-2 1-6,0-1 0 6,-4-3 0-8,-4 0 0 8,-6 9 0-6,-4-5-1 6,-3 5 1-6,-4 3 0 4,-3 0 0-4,-1 0-1 6,1 0 0-7,3 0 0 7,-4 0 1-6,-3 0-1 4,-3 3 1-1,-1 5-1 0,-3-5 0 1,-3 3 0-3,-1-6 0-2,4 6-1 6,-3-6 1-5,-1 3-1 5,-3 0 0-5,0 3-1 5,-4-3 1-4,1 9 0 1,13-10 0 1,-10 16 0 1,-4-3 0-5,8 2 0 8,-1 7 0-8,1-6 0 6,3-1 0-4,0 4 0 3,7 5 0-1,10-5 0 0,1-4 0 1,3 7 0-4,4-3 0 2,3 5 0 2,4-2 0-6,-4 2 0 8,0-5 1-6,7 11-2 5,1 3 1-5,-5-2 0 5,8 5 0-4,0 0 0 3,7 3 0-3,3 0 0 3,7 0 1-4,4-5 0 5,7-1 0-6,7 0 0 7,4 3 0-6,7-2 0 5,6-10 1-5,8 1-2 5,7-4 1-5,0-2 0 5,0-4 0-5,6-2-1 5,5 0 0-5,6-3 0 5,1-1 0-5,3-2 0 4,7 0 0-2,0 0 0 2,0-3 0-4,0 3 0 5,3 2 1-5,4-5-1 5,-3 6 0-5,7 3 0 5,3-4 0-5,-7-8 1 5,3 0 0-5,5 0-1 5,-1 6 1-5,7 3-1 5,-3 0 0-5,-1-7 0 5,-3 10 1-5,8 0-1 6,2-1 0-7,1 4 0 6,3-3 0-5,-7 0 0 5,4 5 0-5,7-11 0 5,0 0 0-5,7 0 0 5,-1-6 0-5,1-1 0 5,4 1 1-5,-1 3-1 5,4-3 0-5,-7-3 0 5,3 0 0-5,4 0 0 5,0 0 0-5,3 0 0 5,-10 0 1-5,7 3-1 5,0-3 1-5,0 0-1 6,-4 0 1-6,-7 0-1 4,-3 0 1-4,3 0-1 5,1 0 1-5,-4 0-1 5,-1 0 1-5,-9 0-1 5,2 0 0-5,8 0 0 5,-7 0 0-5,-1 0 0 5,1 0 0-5,-4 0 0 5,1 0 0-5,6 0 0 5,-3 0 0-5,-1 0 0 6,5 0 1-6,-12 3-1 5,1-3 0-5,3-3 0 4,0 3 1-4,-7 0-1 5,1 0 0-5,2-3 0 5,-6 3 1-5,-8-3-1 5,4-6 1-5,-3 7-1 6,0-10 1-6,-4 0-1 4,-4-6 1-4,1 4-1 5,-1-1 1-5,-6-12-1 5,-5 13 1-5,-6-7-1 6,0-2 1-6,-3-4 0 4,-5-2 1-3,-6-1-1 4,-7-2 1-5,-8-6-1 5,-6 3 1-4,-11-7-1 3,-7-2 0-4,-7 3-1 5,-4-3 1-5,-6 0-1 5,-5 3 0-5,-6 3-1 5,-4-1 1-5,-3-2-1 5,-4 0 1-5,-7-3-1 5,-3 6 1-5,-8 5-1 5,1-5 1-6,-8 3-1 6,1-3 1-4,-5 5 0 4,-9-5 0-5,-4 3-1 5,-4-6 1-5,-3 11 0 5,-8 1 0-5,-6 0-1 5,-4-1 1-5,-14 1 0 5,4 2 0-5,-11 10-1 5,-1 2 1-5,-13 0-1 5,4 3 1-5,-1 12-2 5,-10-2 1-5,3 2 0 5,-3 2 0-4,3-2 0 3,1 0 0-4,9 6 0 5,1 0 1-5,4 0 0 5,3-3 1-5,7-3 0 5,-4 0 1-5,1 0-1 5,6 0 0-5,1 6 0 5,-1-3 0-5,-6-3-1 5,13 6 0-5,1 3 0 5,-1 2 0-5,4-8-1 5,4 9 0-5,10-6-5 5,18 3 1-5,11-3-9 5,3 2 0-5,10-8 0 5,4-17 0-5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53.6861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5T12:00:59.0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3441">
    <iact:property name="dataType"/>
    <iact:actionData xml:id="d0">
      <inkml:trace xmlns:inkml="http://www.w3.org/2003/InkML" xml:id="stk0" contextRef="#ctx0" brushRef="#br0">18909 3090 24 0,'3'-3'12'1,"4"-14"-3"5,-7 17 13-2,0 0-20 7,-3 0 0-6,-1 2 0 5,-6 4 1-5,3 0-4 5,-7-3 0-5,3 9 2 5,-3-6 0-5,0 17-1 5,0-2 1-6,-4 14-1 7,4-11 0-6,0 14-1 5,3 0 1-6,8-3 0 9,3-2 0-10,7 2-1 7,10-6 1-5,8-11 0 5,3-9 1-5,4-9 0 5,7-9 1-5,7-9 0 5,0-8 1-5,3-6-1 5,-3-10 0-5,0-2 0 5,0-9 1-5,-4 3-2 6,0-2 0-7,-3 13-1 6,-4 4 0-5,-6 9 0 5,-8 8 1-5,-7 6 0 6,-7 15 1-7,-4 18 0 6,-6 8 0-5,-8 9 0 5,1 12 1-5,-1 0-2 5,1 15 0-5,6-3-2 5,4 5 1-5,4-2-4 5,3 3 0-5,3 2-8 5,8-20 1-5,7 0-3 6,-15-29 1-4</inkml:trace>
    </iact:actionData>
  </iact:action>
  <iact:action type="add" startTime="44252">
    <iact:property name="dataType"/>
    <iact:actionData xml:id="d1">
      <inkml:trace xmlns:inkml="http://www.w3.org/2003/InkML" xml:id="stk1" contextRef="#ctx0" brushRef="#br0">19092 2614 27 0,'0'15'13'1,"4"-13"-14"5,3 7 22-1,-4-6-21 5,1 9 0-5,3 3-2 6,4-1 0-7,-1 1-2 7,1-3 1-7,-1-9-4 7,4 0 1-7,-3-6-2 6,3-9 1-5</inkml:trace>
    </iact:actionData>
  </iact:action>
  <iact:action type="add" startTime="44418">
    <iact:property name="dataType"/>
    <iact:actionData xml:id="d2">
      <inkml:trace xmlns:inkml="http://www.w3.org/2003/InkML" xml:id="stk2" contextRef="#ctx0" brushRef="#br0">19449 2414 25 0,'17'-6'12'1,"8"9"-5"7,-18-3 28-4,0 15-32 5,-3 2 0-5,-4 4 1 7,0 2 1-6,0 4-7 5,0-1 0-5,0 13-2 6,0-7 0-7,3-3-7 6,-6 1 0-6</inkml:trace>
    </iact:actionData>
  </iact:action>
  <iact:action type="add" startTime="47196">
    <iact:property name="dataType"/>
    <iact:actionData xml:id="d3">
      <inkml:trace xmlns:inkml="http://www.w3.org/2003/InkML" xml:id="stk3" contextRef="#ctx0" brushRef="#br0">21745 3119 10 0,'0'0'5'1,"4"-14"-4"6,-4 8 6-2,0-6-5 5,0 3 0-5,0 1 1 4,0-4 0-4,-4-3-3 6,1-3 0-6,-4-2 3 4,0 5 1-3,-4-3-1 4,0-5 1-5,-3 2-1 5,-3 7 0-6,-4-1 0 7,-4 0 0-7,-3 4-1 7,-1-1 1-7,5 9-2 6,-1 3 1-3,0 0 0 2,1 0 0-4,-1 9-1 5,-3-3 0-4,7 2-1 3,3 7 1-4,4 3-1 7,3-1 0-7,8 16 0 4,3-1 0-5,7-3-1 7,3 4 1-6,4-4-1 5,-3 3 1-3,3 10 0 1,0-13 0-1,7 3 0 1,-7-2 0 1,-3 5 0-3,-7-3 1 1,-4-2 0 1,-4 2 0-3,-3 6 0 4,0-8 0-3,-11 8 0 4,-3-9 1-5,-7-5-1 7,-4 2 0-8,-3-2-1 4,0-7 1-3,3 1-1 5,-3 3 0-4,3-7 0 4,0-5 0-3,4 3-1 1,3 0 0-1,0-12-4 1,8 3 1 1,6 0-7-3,8-3 1-1</inkml:trace>
    </iact:actionData>
  </iact:action>
  <iact:action type="add" startTime="48352">
    <iact:property name="dataType"/>
    <iact:actionData xml:id="d4">
      <inkml:trace xmlns:inkml="http://www.w3.org/2003/InkML" xml:id="stk4" contextRef="#ctx0" brushRef="#br0">21308 3646 25 0,'-25'17'12'1,"7"-2"-11"4,11-15 16 2,-3 6-18 2,-4 3 1-3,3 2-1 4,1 1 1-5,-1-6-2 5,0 9 0-5,4-3-4 5,0 8 0-5</inkml:trace>
    </iact:actionData>
  </iact:action>
  <iact:action type="add" startTime="49119">
    <iact:property name="dataType"/>
    <iact:actionData xml:id="d5">
      <inkml:trace xmlns:inkml="http://www.w3.org/2003/InkML" xml:id="stk5" contextRef="#ctx0" brushRef="#br0">21230 3869 5 0,'0'-9'2'1,"4"-14"3"3,-4 20-6 2,-4-9 0 4,1 12 0-5,-4-9 0 5,3 6 0-4,1 3 1 3,-1-3 1-4,0 3-2 5,1 0 1-5,-1-8 0 5,1 5 1-5,3 3 1 6,-4-3 0-7,4 0 0 6,0-9 0-5,0 12-1 5,0-3 1-5,0-3-1 5,0 6 0-4,0 0-1 3,0 0 1-3,4-3-1 3,-1 0 0-4,4-6 0 5,-3 7 0-5,-4 2 2 5,4-3 0-5,3 0 0 5,-7 3 1-5,3-9 0 5,1 6 0-5,-1 3 0 5,-3-9 0-5,7 6-2 6,-7 3 0-6,0 0-1 4,0 0 1-4,4 0-1 6,-4 0 1-7,0 0-1 6,-4 0 1-4,1 9-1 2,6 0 0 13,-10 14 0-11,0-8 1-5,0 6-1 6,4-10 0-7,-1 1 0 6,0 3 1-5,-3-12-1 5,0 3 1-5,4-3-1 5,-1-3 1-4,1 2-1 4,3-7 0-6,0-7 0 6,3-3 0-5,4 0 0 5,0 1 0-5,8-7 0 5,-1 6 1-5,3-2-1 6,-3 2 1-7,8-3-1 6,-8-8 1-4,0 8-1 5,0 4 1-8,-4-1 0 8,-6-6 0-6,0 13 0 6,-8-4 1-8,-3 9-1 7,0 6 1-3,0 3-1 3,-4 3 1-4,4 2-2 3,-7-2 1 0,3 12-7-1,4-4 1-3,-10 13-4 2,-8-7 1-2</inkml:trace>
    </iact:actionData>
  </iact:action>
  <iact:action type="add" startTime="64677">
    <iact:property name="dataType"/>
    <iact:actionData xml:id="d6">
      <inkml:trace xmlns:inkml="http://www.w3.org/2003/InkML" xml:id="stk6" contextRef="#ctx0" brushRef="#br0">22652 6174 8 0,'-11'15'4'1,"15"5"-2"5,-4-17 4-1,0 0-6 5,0 9 0-4,-4-6 0 3,4 8 1-4,0 7-1 6,0 0 1-7,-3 8 0 6,-1 6 1-5,-3 1 0 5,-3 16 0-4,-1-4 0 4,0 10 1-6,4 1-1 7,0-6 1-7,0 3-1 9,4-6 0-10,-1-6 0 7,4-3 0-4,0-11 1 5,0-4 1-6,0-8-1 3,-3-4 1-4,-1-14-1 8,1-9 1-8,-1-5-2 7,1-10 1-4,-1-5-3 1,0-9 1-1,1 2-3 0,-4 4 0-2,3-9-1 5,4-3 1-4,-3 0-1 3,6 3 1-4,1-1 0 5,3-2 1-4,0 12 0 3,0-6 1-4,0 8 0 6,4 4 0-5,-1 8 0 2,1 4 0-3,-1-1 0 6,1 3 1-6,0 9-1 5,3 3 1-4,0 0 0 2,4 6 0 0,-1 6 0-2,8-3 1-1,3-6-2 6,4 2 1-6,3 4-1 5,7-9 1-5,8 0-1 5,-1 0 0-5,-3 0-1 6,3 0 0-7,1 0 1 8,-1 0 1-7,-3 3-1 3,-7 0 0-3,0-3 0 5,-4 0 0-4,0 0 1 4,-3-6 0-3,0 3-1 1,-4-8 0-1,7 2 1 0,-3-9 0-2,-4 0-2 5,-7 4 0-4,1-10-1 3,-5 9 1-4,1-2-1 5,-4 5 1-5,-3 9 0 5,-1 0 0-5,-3 6 1 5,0 0 0-4,0 6 0 3,-3 6 0-3,3 2 0 3,-4 10 0-3,4 2 1 3,1 3 1-4,-5 7-2 5,1 5 0-5,-1 0 0 5,4 6 0-5,0 6 0 5,0-3 0-5,0-3-1 5,4 0 0-4,-4 5 1 4,0-16 0-5,-3-1 1 4,-4-6 1-3,-4-8-1 4,-3 2 1-4,-4-8-1 3,-3-6 0-5,-3-1-2 7,-8-8 1-6,0-6-2 4,-10-5 1-2,-7 2-1 1,-4-6 0 1,0 0 0-3,-14-11 1-1,0 8 0 6,3 0 0-6,1 1 0 4,-7 5 1-3,-1-3 0 3,1 3 0-3,-4 3 0 4,-4-6 0-5,4 12-1 5,7 0 1-4,7 0-2 3,11 0 1-5,10-8-6 7,14-7 1-6</inkml:trace>
    </iact:actionData>
  </iact:action>
  <iact:action type="add" startTime="65907">
    <iact:property name="dataType"/>
    <iact:actionData xml:id="d7">
      <inkml:trace xmlns:inkml="http://www.w3.org/2003/InkML" xml:id="stk7" contextRef="#ctx0" brushRef="#br0">23103 5848 18 0,'4'-12'9'1,"3"9"-4"6,-7 3 11-2,0 3-14 6,0 3 0-7,-4 8 5 6,1 10 0-4,-8 20-8 4,-3 9 0-5,-3 6 5 4,-1 29 0-3,0 6-2 4,4 18 1-6,4 2-3 6,3 13 0-4,3 5-5 3,4-17 1-4,0 2-6 7,0-5 1-8</inkml:trace>
    </iact:actionData>
  </iact:action>
  <iact:action type="add" startTime="67740">
    <iact:property name="dataType"/>
    <iact:actionData xml:id="d8">
      <inkml:trace xmlns:inkml="http://www.w3.org/2003/InkML" xml:id="stk8" contextRef="#ctx0" brushRef="#br0">24444 6197 10 0,'-39'21'5'1,"11"-15"1"6,21-6 5-2,0 0-10 5,0-6 0-5,0 3 2 5,0 0 0-5,0 0-4 2,0-6 1 1,-1 4 2 1,1-7 0-3,0 0-1 3,0 6 1-4,0-3-2 6,7 3 1-6,4-2-2 5,6 5 1-5,12-9-1 5,9 9 1-6,8-6-1 7,18 6 1-6,3-9 0 4,10 1 0-4,11-4-1 6,4 0 1-6,0 1-3 5,-4-1 0-5,-4 0-3 5,-10 9 1-6</inkml:trace>
    </iact:actionData>
  </iact:action>
  <iact:action type="add" startTime="68268">
    <iact:property name="dataType"/>
    <iact:actionData xml:id="d9">
      <inkml:trace xmlns:inkml="http://www.w3.org/2003/InkML" xml:id="stk9" contextRef="#ctx0" brushRef="#br0">24261 6506 37 0,'3'24'18'1,"25"23"-25"3,-17-36 38 1,6 1-32 5,12 0 1-5,6-6-6 5,11 3 1-5,14-9 2 5,0-6 1-6,7 0-7 7,10-9 1-6,1 1-2 5,0-1 1-5</inkml:trace>
    </iact:actionData>
  </iact:action>
  <iact:action type="add" startTime="68658">
    <iact:property name="dataType"/>
    <iact:actionData xml:id="d10">
      <inkml:trace xmlns:inkml="http://www.w3.org/2003/InkML" xml:id="stk10" contextRef="#ctx0" brushRef="#br0">24296 7003 28 0,'-7'15'14'1,"24"-15"-14"4,-6 0 29 0,7 0-29 4,3-3 0-3,3-3-3 4,12 6 0-5,13 0 2 5,1-3 1-5,2 0-4 5,8-6 1-5,7-8-5 5,8 2 1-5,-8-3 0 5,3-8 0-5</inkml:trace>
    </iact:actionData>
  </iact:action>
  <iact:action type="add" startTime="69019">
    <iact:property name="dataType"/>
    <iact:actionData xml:id="d11">
      <inkml:trace xmlns:inkml="http://www.w3.org/2003/InkML" xml:id="stk11" contextRef="#ctx0" brushRef="#br0">24874 6024 27 0,'-10'3'13'1,"-1"0"-9"3,8 6 27 1,-4 5-31 5,-4 1 0-5,0 12-1 5,1 5 1-4,-4 12-1 3,3 15 1-4,-3 14-3 5,0 7 1-5,0-4-1 4,0 12 1-3,0 0-1 4,0-8 0-5,-1-15 0 5,5-1 1-5,3-17 0 5,0-6 1-5,3-8-5 8,1-7 0-11</inkml:trace>
    </iact:actionData>
  </iact:action>
  <iact:action type="add" startTime="69333">
    <iact:property name="dataType"/>
    <iact:actionData xml:id="d12">
      <inkml:trace xmlns:inkml="http://www.w3.org/2003/InkML" xml:id="stk12" contextRef="#ctx0" brushRef="#br0">24864 6929 18 0,'-14'3'9'1,"10"-3"-7"5,1 0 11-2,-1 0-13 7,-3-3 1-6,0-2-1 5,0-1 1-6,-4-3-1 7,1 0 0-6,-1-6 0 4,1 4 0-3,3-4 0 3,-1 6 0-4,1 3-1 6,-3 9 1-6,-1 6 0 4,4-3 0-3,0 6 0 4,4-6 0-5,6 8 0 4,4-2 0-3,4-3 0 5,3-6 0-8,0-12 1 8,4 3 0-6,-1-12 1 5,-3 4 0-5,-3 2 2 5,-8-3 0-5,-6-8 0 5,-8 11 1-5,-3 6-2 5,0 6 0-5,4 6-3 6,-5 3 0-7,5-3-8 6,3 14 1-5,14-5-2 5,7-3 0-6</inkml:trace>
    </iact:actionData>
  </iact:action>
  <iact:action type="add" startTime="70055">
    <iact:property name="dataType"/>
    <iact:actionData xml:id="d13">
      <inkml:trace xmlns:inkml="http://www.w3.org/2003/InkML" xml:id="stk13" contextRef="#ctx0" brushRef="#br0">24243 6100 23 0,'-14'0'11'1,"3"9"-10"2,8-6 19 2,-4 9-20 6,0 3 0-7,-4 5 0 7,0 7 1-6,1 5-1 5,-1 15 0-6,4-9 0 7,4 12 1-7,-1 9-1 6,4 3 1-4,4 8-1 3,3 4 0-3,0-4 0 5,0 7 0 2,0-10-2-12,-4 4 1 3,-3-21 0 7,-3 0 0-6,-4-15-1 6,0-11 1-7,0-10 0 7,0-16 0-7,-4-10 1 7,0-18 0-7,1-17-1 6,-1-20 0-3,1-4-1 2,-1-17 1-2,1 3-1 0,-5-3 1 3,5-7 0-5,-4 4 0 7,3 9 1-9,1-3 1 2,3 5 0 5,-1 1 1-6,5 5 1 8,3-2 0-8,3 14-1 8,5-2 0-9,2 14 0 7,1 6 0-5,3 5-1 6,3 10 1-6,5 0-2 4,2 2 1-2,5 7 0 1,9-1 1 3,8 6-1-6,4-2 0 2,2 2 1 1,8 0 0-1,0 3 0 1,7 7 0-1,-7-4-1 2,7 9 0-3,4 0-1 2,0 3 1-3,-1 3-1 4,4-6 0-3,0 3-1 4,-7-1 1-5,-3 10-1 4,-4-9 0-3,-4 6 0 3,-3-6 1-4,-3-3-1 5,-5 6 1-4,-6 3-1 3,0-9 0-3,-11 5 0 4,-7 4 1-5,-6 3-1 4,-5 3 1-2,-6 11 0 2,-4-5 1-5,-4 17 0 7,-3 9 0-7,0 6 0 6,0 0 1-5,0 15 0 5,-4 2 0-5,4 12-1 5,0 1 1-5,-3 2-1 5,-1 24 1-5,-7-18-2 5,4 3 1-5,-3-9-1 5,-1-8 0-5,4 8-1 5,-4-26 0-5,4-1-4 5,0-10 0-5,3-10-5 5,-3-6 0-5</inkml:trace>
    </iact:actionData>
  </iact:action>
  <iact:action type="add" startTime="71032">
    <iact:property name="dataType"/>
    <iact:actionData xml:id="d14">
      <inkml:trace xmlns:inkml="http://www.w3.org/2003/InkML" xml:id="stk14" contextRef="#ctx0" brushRef="#br0">24197 7197 29 0,'-21'9'14'0,"14"20"-11"5,10-26 22 1,8 6-25 3,14-6 1-3,24-3-2 3,22-12 1-4,31-5-2 5,35-16 1-5,29-8-3 5,18-15 1-4,20 12-4 6,-6-3 0-10,-1 9-2 9,-20 23 1-6</inkml:trace>
    </iact:actionData>
  </iact:action>
  <iact:action type="add" startTime="72772">
    <iact:property name="dataType"/>
    <iact:actionData xml:id="d15">
      <inkml:trace xmlns:inkml="http://www.w3.org/2003/InkML" xml:id="stk15" contextRef="#ctx0" brushRef="#br0">24172 6874 5 0,'-7'14'2'1,"-3"16"-1"6,10-19 2-2,0-2-3 5,-4 6 0-5,1-3 0 5,-1 11 0-5,-3-8 0 5,0 3 0-5,3 8 0 3,1-5 1 13,-1 2-2-10,4 1 0-7</inkml:trace>
    </iact:actionData>
  </iact:action>
  <iact:action type="add" startTime="73371">
    <iact:property name="dataType"/>
    <iact:actionData xml:id="d16">
      <inkml:trace xmlns:inkml="http://www.w3.org/2003/InkML" xml:id="stk16" contextRef="#ctx0" brushRef="#br0">25301 6806 25 0,'-7'9'12'0,"4"0"-14"8,3-1 28-3,0 7-25 6,0 3 1-7,3 5-2 6,1 10 0-5,-1 8-2 5,-3 6 0-5,4-3-6 5,3-3 1-4</inkml:trace>
    </iact:actionData>
  </iact:action>
  <iact:action type="add" startTime="80175">
    <iact:property name="dataType"/>
    <iact:actionData xml:id="d17">
      <inkml:trace xmlns:inkml="http://www.w3.org/2003/InkML" xml:id="stk17" contextRef="#ctx0" brushRef="#br0">21287 8443 12 0,'-4'3'6'0,"4"-6"2"6,0 3 6 0,0 0-13 4,0-11 0-5,-3 8 0 2,3-6 1 1,0 3-3 2,-11-9 1-5,0 4 1 5,1-4 1-5,-4 6-2 5,-4 0 1-6,0-2-1 7,-3 2 0-6,0 3 0 5,-4 3 0-5,1-3 0 5,-1 0 1-5,0 6-1 5,1 3 1-4,2 6-1 4,5 0 1-6,-1 11 0 6,4-2 1-5,0 8-2 6,0 4 1-7,7 14-1 6,3 0 1-5,4-3-1 5,4 15 0-5,3 3-1 5,10-3 1-5,5-6 0 5,9 3 0-5,8-9-1 5,7-15 1-5,11 0 0 5,2-11 1-5,5-6-1 5,3-12 1-5,7-12 1 5,4-3 0-5,-8-11 0 5,1-9 1-5,-8-9 0 5,-6-6 0-5,-8-3-1 5,-10-9 0-5,-11 0 0 5,-14 12 0-5,-10-3-1 5,-18 9 0-6,-11 0 0 7,-10 6 1-6,-15 11-1 5,-10-8 0-5,0 9-1 5,-10 8 1-5,-11-8-3 6,0 11 0-6,3 3-4 5,4 9 1-5,3 3-7 5,18 15 1-5</inkml:trace>
    </iact:actionData>
  </iact:action>
  <iact:action type="add" startTime="80971">
    <iact:property name="dataType"/>
    <iact:actionData xml:id="d18">
      <inkml:trace xmlns:inkml="http://www.w3.org/2003/InkML" xml:id="stk18" contextRef="#ctx0" brushRef="#br0">21216 8549 35 0,'-7'15'17'1,"11"9"-23"4,-4-13 30 0,3-5-30 6,-3 6 1-6,0 3-12 5,7-12 0-5</inkml:trace>
    </iact:actionData>
  </iact:action>
  <iact:action type="add" startTime="81138">
    <iact:property name="dataType"/>
    <iact:actionData xml:id="d19">
      <inkml:trace xmlns:inkml="http://www.w3.org/2003/InkML" xml:id="stk19" contextRef="#ctx0" brushRef="#br0">21364 8558 23 0,'-24'32'11'1,"20"-8"-11"6,8-21 14-4,-1-3-21 7,4 0 0-5,4-3-4 5,6-3 0-6</inkml:trace>
    </iact:actionData>
  </iact:action>
  <iact:action type="add" startTime="81423">
    <iact:property name="dataType"/>
    <iact:actionData xml:id="d20">
      <inkml:trace xmlns:inkml="http://www.w3.org/2003/InkML" xml:id="stk20" contextRef="#ctx0" brushRef="#br0">21350 8502 19 0,'-21'12'9'1,"7"-9"-7"4,10 3 16-1,-3 6-19 7,4 2 1-6,-4 10-1 5,0-4 0-5,3 4 0 5,4 8 0-5,4 6-4 5,-1-8 0-5,4 2-1 4,0 9 1-4</inkml:trace>
    </iact:actionData>
  </iact:action>
  <iact:action type="add" startTime="81677">
    <iact:property name="dataType"/>
    <iact:actionData xml:id="d21">
      <inkml:trace xmlns:inkml="http://www.w3.org/2003/InkML" xml:id="stk21" contextRef="#ctx0" brushRef="#br0">21223 8752 12 0,'0'-6'6'1,"28"-3"-1"5,-21 7 11-1,0 2-16 5,0 2 0-5,4 7 1 5,0-3 0-5,-4 18-1 5,3-10 0-5,-3 16 1 5,4-4 0-5,3 10 0 6,4 2 1-7,-1-6-1 6,1-3 1-5,3-8-1 5,14-12 0-5,4-12-1 6,7-15 0-7,3-11-6 6,4-27 0-5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53.6861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5T12:04:24.89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5097">
    <iact:property name="dataType"/>
    <iact:actionData xml:id="d0">
      <inkml:trace xmlns:inkml="http://www.w3.org/2003/InkML" xml:id="stk0" contextRef="#ctx0" brushRef="#br0">9814 15790 7 0,'-7'-18'3'1,"0"13"0"5,7 2 4 0,-3-3-6 4,-1-3 1-5,1 6 1 5,-4 0 1-6,-1-3-5 7,-2 0 1-7,-1 3 3 7,1-3 0-7,-1 4-1 7,1-1 1-6,-1 3-1 5,0-3 0-5,1-6-1 5,-4 6 1-5,-4-6-1 5,-7 3 0-6,1-3 0 7,-8 3 1-6,-3-2-1 7,-4 2 1-8,-3-6 0 6,-4 9 1-2,-11-12-1-1,1 7 0 0,-8-4 0 1,-3 3 0 0,-3-6-1-1,6 4 0-2,-3 2 0 4,-3 0 0-3,-5-6 0 3,5 0 0-4,-4-8-1 5,-4 5 1-5,1-2-1 5,3-1 0-5,-4 4 0 7,-7 2 0-8,1-9 0 5,-8 10 0-4,4 2 0 6,-4-3 0-6,-7 9 0 6,4 6 0-5,-4 0 0 2,0 0 0 0,8 3 0-2,-5 0 0-1,5 6 0 6,-1 3 1-6,0-6-1 4,4 5 1-4,3 7-1 5,4-6 0-5,7 2 0 5,0 7 1-5,4-9-1 8,3 0 1-8,3 2-1 3,1 10 0-4,-5-4 0 8,8 10 0-7,11 8 0 3,0-6 0 1,-1 15 0-2,1 6 0 1,3 3-1-2,4-12 0-1,6 12 0 6,5-9 1-6,10 9-1 5,10 0 0-5,11 0 0 5,7 2 1-5,11 1-1 4,10 0 1-4,4-3 0 8,-1 9 1-8,15-12 0 2,11 2 0-2,3 4 0 5,10 3 0-4,8 3 0 4,-4-12 0-4,7 8-1 4,0 1 0-4,4 6 0 2,10-7 0 0,-3-5 0-2,3 0 0 6,7-6 0-9,1 0 0 2,10-3 0 7,-4-6 1-8,7-11-1 7,4 2 0-8,11-6 0 9,-8-8 0-9,8-6 0 7,-1 0 1-5,1-10-2 6,-1-4 0-6,4-7 0 5,1 6 1-4,-1-12-1 3,3 0 1-1,-10-8 0-1,0-4 0 1,-3-2 0-2,3 0 1 5,-11-7 0-7,-7-8 0 2,-3 0 0 3,-3-9 0-4,-5 6 0 6,-2-12 1-7,-12-8-1 8,-13 5 0-9,-8-6-1 8,-10-2 1-7,-7-7-1 8,-14-5 1-8,-7 6-1 7,-15-7 1-5,-3 1-1 3,-14 9 0-3,-14-4 0 3,-18 4 1-1,-7-7-1-2,-14 16 1 5,-17-4-1-7,-8 9 0 1,-14-3 0 4,-21 12 0-4,-3 15-1 6,-18-3 0-7,-11 12-1 9,-7 8 0-10,-14 0-5 7,-10 4 0-6,-8 19-4 8,-17 7 0-8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53.6861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5T12:05:43.5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4358">
    <iact:property name="dataType"/>
    <iact:actionData xml:id="d0">
      <inkml:trace xmlns:inkml="http://www.w3.org/2003/InkML" xml:id="stk0" contextRef="#ctx0" brushRef="#br0">773 17010 5 0,'0'-6'2'1,"0"6"1"5,0 0 2-1,0 0-4 5,0-3 1-5,0 0 0 5,-4 3 0-5,4 0-3 5,-7-3 1-5,3 3 2 5,4-5 1-5,0-1-1 5,0 3 0-5,-7-9 0 5,7 9 0-4,-3-6 0 4,-4-3 0-6,7 7 0 6,-4-7 0-5,-3 0-1 6,7-6 1-7,-7 7 0 7,4 5 0-6,3-3-1 5,-7 3 1-6,3-6-1 7,4-2 0-6,-7 2 0 6,3 0 0-8,4 3-1 8,-7-3 1-6,7 1-1 5,-3-1 1-5,-4-3 0 5,7 9 1-4,-4-5 0 3,-3-1 0-3,7-3-1 3,0 3 1-4,-7 4-1 5,4-4 1-5,3-3-1 5,0 12 0-4,0-9 0 3,0 4 0-4,-7-7-1 5,7-3 1-4,0 4-1 3,0-1 0-4,-4 0 0 5,4 0 1-5,-7 1-1 7,4-4 0-8,-5 3 0 5,-2 1 1-5,3-10-1 8,3 10 0-8,-3-10 0 7,4 6 0-4,3 1-1 0,-7-10 1 0,3 10 0 2,4-4 0-2,0 3 0 0,0 1 0 3,0-7 0-3,0 7 0-2,4-4 0 3,3-2 0-4,-7-1 0 7,3 6 0-6,4 1 0 6,-7-1 0-7,4-5 0 6,3 2 0-3,0-5 0 2,-4 2 0-5,-3 3 0 7,8 1 1-4,-8-1-1 1,0-2 0-2,0 2 0 1,0-5 1 3,0-1-1-3,0-2 0-2,0 11 0 4,3-11 1-4,4-1-1 5,-7 1 1-5,4-6-1 5,3-1 1-5,-4 7-1 5,4 0 1-5,0-7-1 5,-3 7 0-6,-4-3 0 7,7-1 1-6,-4-2-1 5,-3 0 1-5,7-6-1 5,-7 2 0-5,4 4 0 5,3 6 0-5,-7-12 0 5,4-1 0-5,3-2 0 5,-4 9 0-5,4 6 0 5,-7-13 0-5,7 4 0 4,-7 3 0-3,0-6 0 4,0 3 0-6,-7 5 0 6,7 1 0-5,-7-6 0 6,4 5 0-6,3 7 0 5,-7-3 0-5,3-1 0 5,4-5 0-5,-7 3 0 5,3-1 1-5,-3 4-1 5,7-4 0-5,-10 1 0 5,6 0 1-5,-3-1-1 5,0 4 1-5,4-6-1 5,3-1 0-5,-7-2 0 6,3 0 1-7,4 0-1 6,-7 0 1-5,4 2-1 5,-5-8 0-5,5 3 0 5,-4 0 1-5,7-3-1 5,0 0 0-5,0-3 0 5,0-3 0-5,0 6 0 5,0-3 0-5,0 0 0 5,0-3 0-5,0 3 0 5,7-1 0-5,-7 1 0 5,3 3 0-5,-3-14-1 6,8 11 1-7,-5-1 0 6,4-1 0-5,-7 1 0 5,4 1 0-5,3-3 0 5,-7 6 0-5,0-3 0 5,3 3 0-5,4 0-1 5,-7 3 1-5,11-3 0 5,-4-6 0-5,-4 3 0 5,-3 0 0-5,7-3 0 5,-7 3 0-5,0 3 0 5,0-3 1-5,0-3-1 6,0 0 0-7,4 9 0 6,3-6 0-5,-7-3 0 5,0 0 0-5,0 0 0 5,0 3 0-5,0 0 0 5,0-3 0-5,0 14 0 5,-7-8 0-5,3-6 0 5,-3 6 0-5,-3 3-1 5,6 6 1-5,-3-9 0 5,-3-1 0-5,3 4 0 5,3-3 0-5,-6 0 0 6,2-6 0-7,5 3 0 6,-4 3 0-5,-4 3 0 5,4-9 0-5,4 9 0 5,3-9 0-5,0 3 0 5,0-9 0-5,0 9-1 5,0-12 1-5,0 12 0 5,3-6 0-5,4 0 0 5,-7-3 0-5,11-3 0 5,-4 1 0-5,4-1 0 5,-1 0 0-5,1 0 0 5,-8 0 1-5,4-2-1 6,4 8 0-6,-11-9 0 4,7 0 0-4,-7 12 0 5,0-3 1-4,3 3-1 3,-3-5 0-4,0 2 0 5,-3-3 0-5,-4 3 0 6,7 0 1-6,-4 9-1 5,-3-9 0-5,7 6 0 4,-7 3 0-4,4-3 0 6,3-6 0-6,-7 9 0 5,3-3 0-6,4 0-1 6,-7-3 1-5,4 6 0 6,3-9 0-7,0 6 0 6,0 0 0-4,0-6-1 2,0 9 1 13,0-27 0-11,0 1 1-5,0 2-1 5,0 3 0-5,0 6 0 5,0 4 1-5,0-4-1 6,0 0 1-6,0 3-1 4,0 3 0-3,0 3 0 3,0-6 0-4,0 1 0 5,0 2 0-5,0 3 0 5,0-3 1-5,-8 3-1 5,8-9 0-5,-3 9 0 5,3 3 0-5,0-9 0 5,0 3 0-5,0 3 0 5,-7-3 0-5,7 6-1 6,-7-9 1-6,3 9 0 5,-3-6 0-6,4 3 0 6,3 3 0-4,-7 0 0 3,3 0 0-4,4-3 0 5,0 3 0-5,0-3 0 5,0 0 0-5,-7 3 0 6,7 0 0-6,0 0 0 5,-3 3 0-5,3 0 0 4,-7 0 1-4,7 3-1 6,0-3 0-6,7-3 0 5,-4 3 0-5,-3 0-1 5,0-6 1-5,0 5 0 5,0-5 0-5,7 9 0 5,-7-3 0-5,4 0 0 5,3-3 0-5,-7 6 0 5,3 3 0-5,4 5 0 5,-7-8 0-5,4 12 0 5,3-1 0-5,-7 1 0 5,7 11 0-5,-7-5-1 5,0 5 1-5,0 6 0 5,0-5 0-5,0 8 0 5,0 6 0-5,0-9-1 5,0 12 1-5,0 9 0 5,-7-6 0-5,7 12-1 5,-7-1 1-5,3 10-1 5,-6-3 1-5,3 5-1 5,-4 3 1-5,8 7-1 5,-4-1 1-5,3 0-1 5,-3 6 1-5,7 3 0 5,-7-2 0-5,3-1 0 5,4-12 0-5,-7 4 0 5,4-4 1-5,3-3-1 5,0 7 0-5,-7-10 0 5,3-2 0-5,4-9 0 5,0 2 1-5,0-5-1 5,-7-3 0-5,7-9 0 5,0-9 1-5,7-5-1 5,-7 2 0-5,4-14 0 5,3-4 0-5,3-8 0 5,-10 3 1-5,0-6-1 5,4-3 0-5,3-3 0 6,4 3 1-7,-4 0-1 6,3-9 1-5,-6 3-1 5,6 3 0-5,1-6 0 5,3 9 1-4,-3 6-2 3,-1 0 1-4,4 11 0 5,4 1 1-5,-8 2-1 5,8 13 0-5,-4 2 0 5,4 12 1-5,-1 3-1 5,5 15 0-5,-1 2-1 5,0 18 1-5,7-5-1 5,0 11 1-5,4-3-1 5,-4 3 1-5,-6 12 0 5,-1-12 0-5,-4 3 0 5,5-3 1-5,-12 6 0 5,-3-6 0-5,-3-6 0 5,3-2 0-5,-7-4-1 5,0-3 1-5,0-5-2 5,-7-6 0-5,3-4-7 5,-3-5 0-5,-3-6-4 5,-12-3 1-5,1-9-1 6,-7-3 0-7,7-5 1 21,-99-15 11-20,201 32 3 6,-113-30 1-5,4 7 6 2,0 2 0 0,0 0 1 0,6 4 0 0,1 2-4-2,4 9 1 5,2-6-3-4,8 4 1-3,-3 2-4 4,-1-3 1-2,1 3-1 3,-1 3 0-4,4-3-3 5,4 6 1-5,-5 6-2 6,5-3 1-6,-4 9-2 4,7 3 1-3,-7-7-1 3,7 7 1-4,0 11 0 5,7 1 1-4,-7-4 0 4,7-5 0-6,-7 0 0 6,0-4 1-5,-7 1 1 5,7-3 0-4,0 0-1 3,-7-9 1-4,3-3-1 5,-3 0 1-4,7-15-1 3,7-3 0-3,-3-5-1 4,13-7 1-5,12 1-1 4,-1-3 0-3,-3-4 0 4,3 13 1-6,0-1 0 6,-14 7 1-5,4-7 0 6,-11 9 0-7,-7-2 0 6,-7 5 1-5,-4 6-1 6,-10-3 1-7,-7 6-2 6,0 0 1-4,3 3-1 4,-3-5 0-5,7 2-2 5,3-3 1-5,-3-6-2 5,10-3 1-5,4 4 0 4,7-7 0-3,0-6 0 4,0 4 0-5,0 5 1 4,7 0 0-3,-7-5 1 4,0 11 1-5,4-3-1 4,3 9 1-3,-7 3-1 4,3 3 0-5,4 0 0 4,-7 9 0-4,0 3 0 6,0 2 0-6,0 10 0 5,0 5 0-5,0-5 0 5,-7-1 0-6,4 3 0 6,3 1 0-4,-11-1 0 4,4 1 0-4,7-13 0 3,-10 4 1-4,10-4 0 5,-4-11 0-5,-3 3 0 5,7-9 0-5,0-9-1 5,0 3 1-5,0-11-2 5,0-4 1-5,0 7-1 5,0-4 0-5,0 3 0 5,-7 1 1-5,7 11-1 5,0-9 1-6,-4 18 0 7,-6 3 0-6,-1 2 0 5,-6 7 0-5,-1 8 0 5,4-5 0-5,-4 2 0 5,1-2 0-5,2 5 0 5,5-11 0-4,-8 9 0 4,8-13 1-6,-1-8-1 6,0 0 1-5,1 6-1 5,3-6 0-5,7-6 0 5,7-9 0-4,3 1-1 3,12-4 1-5,-1-12-1 7,7-5 1-6,-7-6 0 5,7 3 0-5,4-9 0 5,0-1 1-5,3 4-1 5,-3-9 1-5,-4 0-1 4,0 12 1-3,4 0-1 4,-11 0 1-5,0 8-1 5,-3 4 0-5,-4 8 0 5,4 1 0-5,-11 5 0 5,3 0 1-1,-10 9-2-3,0 3 1-1,-10 3 0 6,3-3 0-6,-4 15 0 4,1-6 0-4,-12 23 0 6,5 3 0-6,-11 6 0 4,3 9 0-3,-3-3 0 3,7 9 0-4,-8-9 0 5,-2 6 0-5,2-6 0 5,1-9 0-5,-4 7 0 5,1-7 0-5,2 0 0 5,8-12 1-5,4-11-1 6,-5 3 0-6,12-4 0 4,3-2 1-3,-4-6-1 3,8 0 0-4,-4-3 0 5,-4 0 0-5,11-3 0 5,-11 0 0-5,11 0 0 5,-7 0 0-5,7-3 0 5,0 3 0-5,0-3 0 6,0 3 0-7,0-9 0 7,0 9 0-7,7-3 0 6,4 0 0-5,0-3 0 5,6 6 0-5,4-3 0 5,8 1 0-4,-5-1 0 4,5-6 1-5,2 6-1 4,5-6 0-4,-1 3 0 5,11-6 0-4,-4 6 0 4,7-2 0-5,-3 5 0 5,-3-9 0-5,-1 0 0 4,-3 6 1-4,-18-3 0 5,4 4 0-5,-15-4 0 5,-10 6 0-5,-7-6 0 5,-3 6 0-5,-12 0 1 5,5 0 1-5,3-9-1 5,-4-2 0-5,-3-4-1 5,3-2 1-5,-3-4 0 5,3-2 0-5,4-13-2 5,-10 7 0-5,2-6 0 5,1 5 0-5,0 1 0 5,3 3 0-5,8 2-2 5,-1 1 0-5,1-1-1 5,-1 1 1-5,11 5-1 6,0 7 1-6,11-1-1 5,-1 6 1-5,11 15 1 5,-3 0 0-5,10 6 0 5,-7 14 0-5,4-2 1 5,3 8 0-5,1 0-1 5,-1-2 1-5,-3-1 0 5,3-2 1-6,4-10-1 6,-8 1 1-4,1-4-1 5,0-2 1-7,-11-9-1 5,3 6 1-3,1-18 2 4,-7 3 0-5,-11-3 0 5,0-5 0-5,-7-1-1 5,-11 0 1-6,4-2-1 7,-14 14 1-7,-1-6-5 7,-2 12 0-6,-8 6-1 5,-4 8 1-5,-2 7 0 5,-5 2 0-5,8 7-1 4,-8-1 1 13,-9 21 2-13,6-12 0-2,7-9 0 1,14-2 0 0,11-10 0 0,0-2 0-2,7-15-1 2,10-6 1-3,8-3-1 6,10-6 0-6,0-8 0 4,3-7 1-3,12-2-1 4,-8-3 1-5,0-7 0 5,7-2 0-5,4-3 0 4,-4-3 0-4,4 3 0 7,-4 0 1-7,4 6-1 3,-4 8 1-4,-7 4-1 7,0 11 0-6,-10 6 0 5,-4-2 1-4,-14 11-1 4,-4 14 0-4,-3 7 0 2,-10 8 0 1,2 7 0-1,-6 8 1-2,4 0-1 2,6 0 0-3,-10 0 0 5,14 0 0-4,-11-3 0 2,11-8 0-1,-4 2 0 1,4-6 0-2,7-8 0 4,-4 2 0-6,1-8 0 7,10-12 0-5,-7-3-1 2,7 0 1-3,7-12 0 5,3-3 0-5,8-14-1 6,-4 3 1-6,7-10-1 5,15-5 1-5,-5-3-1 5,8 0 1-5,-7 3-1 4,0 9 1-4,-4 2 0 5,-11 4 0-3,-2 11 0 2,-5 6 1-4,-10 15-1 4,-3 0 1-4,-8 12-1 5,-10 5 1-4,-7 9 0 3,-1-2 0-3,8 8-1 3,-7 3 0-4,14-6 0 5,-4 4 0-5,8-19-1 5,3 1 1-5,3-4-1 5,4-5 1-5,0-9 0 4,4-3 1-2,3-9-1 2,3 1 0-3,8-16 0 3,-7 6 1-4,3 4-1 5,3-13 0-5,1 10 0 5,-4 2 0-5,4 3-1 5,3 0 1-5,-4 9 0 5,-2 9 0-5,2 3 0 5,1-6 0-5,3 9 0 5,0 3 1-5,0 2-1 5,1-2 1-4,-5 5 0 3,-10-5 0-4,4-6 1 5,-11 3 0-4,0-3 0 3,0-7 1-3,-11-4-1 4,4-10 1-6,4-3-2 7,-4 0 1-6,-4 1-9 5,0-4 1-6,-6-5-8 6,-4-19 0-5</inkml:trace>
    </iact:actionData>
  </iact:action>
  <iact:action type="add" startTime="65156">
    <iact:property name="dataType"/>
    <iact:actionData xml:id="d1">
      <inkml:trace xmlns:inkml="http://www.w3.org/2003/InkML" xml:id="stk1" contextRef="#ctx0" brushRef="#br0">9765 16757 6 0,'0'0'3'1,"-4"-6"0"4,4 6 3 1,0 0-6 4,0 0 0-6,0 0 4 7,-3 0 1-7,3 0-5 7,0 0 1-7,-4 0 2 7,4 0 1-6,0 0-1 5,-3 0 1-6,-1 0-2 7,1 0 0-6,-1 3-1 5,1 0 1-5,3 0-2 5,-4 3 1-5,4-3 0 5,0 0 0-5,0 3 1 5,0-3 1-5,0-3 0 5,4 6 0-5,-1 0 0 5,1-4 0-5,3-2 0 5,0 3 1-6,0 0-3 6,0 3 1-5,4-6-1 6,-1 3 0-6,1 0-1 5,-1-3 1-5,1 0-1 5,3 0 1-5,-3 0-1 5,-1 0 1-5,-3 0-1 7,0 0 0-7,4 0 0 4,-1 0 0-4,1 0 0 6,3 3 1-6,-3-3-1 3,-1 6 0-3,1-3 0 7,3-3 1-9,-3 3-1 8,3 0 1-5,0 3-1 2,0-3 0-3,4-3 0 7,-1 0 0-4,1 0 0-2,3 0 1 0,0 0-1 2,0-3 0-3,-3-3 0 5,-4 3 0-5,7 0 0 5,0 0 0-5,1 3 0 5,-5-6 1-5,1 3-1 5,-1 0 0-5,1 3 0 5,3 0 0-5,-3 0 0 5,3 0 1-5,-3-3-1 5,-4-3 1-5,0 3-1 5,7 0 0-5,-3-5 0 5,3 2 1-5,0 3-1 5,0-6 1-5,0 0-1 5,1 3 0-5,2 3 2 5,-3 3 0-5,4 0-2 5,-4-5 0-4,0 5 2 3,1 0 0-4,-1 0 0 5,-4 0 0-5,5 0-2 5,-1 0 1-5,0 0 1 4,0 0 0 12,11 0-3-11,0 0 1-5,-4 0-2 5,-3 0 1-5,-4 0-1 5,0 0 1-5,0 0 0 5,0 0 0-5,0 0 1 5,4 0 1-4,0 0-1 3,-1 0 1-4,1 0-1 5,0 0 0-5,0 0 0 5,-4 0 0-5,0 0 0 5,0 0 0-5,0 0-1 5,-3 0 0-5,3 0 1 5,0 0 0-5,0 0-1 5,0 0 0-5,1 0 0 6,-1 0 0-6,4 5 1 4,-1-5 1-4,-3 0-1 5,-3 0 0-4,3 0 0 3,0 0 0-4,1 0 0 5,2 0 0-5,1 0 0 5,3 0 0-5,0 0 0 5,1 0 0-5,-1 0 0 5,-3 0 1-5,-1 0-1 5,-3 0 0-5,4 3 0 5,-4 0 0-5,4 0 0 6,0 3 1-6,-4-3-2 6,7 0 0-7,-3-3 1 6,-1 0 1-6,-2 0-2 7,-5 0 1-7,1 0-1 7,-4 0 1-4,-3 0-3 2,-1 0 0-6,1 0-6 8,-4-3 0-2,7 0-3-3,-4-6 0 4</inkml:trace>
    </iact:actionData>
  </iact:action>
  <iact:action type="add" startTime="80414">
    <iact:property name="dataType"/>
    <iact:actionData xml:id="d2">
      <inkml:trace xmlns:inkml="http://www.w3.org/2003/InkML" xml:id="stk2" contextRef="#ctx0" brushRef="#br0">2074 16760 3 0,'-7'-6'1'1,"25"-2"0"6,-18 5 1-2,7 0-1 5,-3 0 1-5,3-3 0 5,-4 3 1-5,-3 3-4 5,0 0 1-5,0 0 2 5,0 0 0-5,7 0 0 5,-7 3 1-5,0 3 0 5,0-6 0-5,0 6-1 5,0 2 1-5,0-5 0 5,0 3 0-5,0 6-2 5,-7-3 1-6,4 5-2 7,3-2 1-6,0 3-1 5,-7-9 0-5,3 6 0 5,4 2 0-3,0 4 0 2,-7 0 0-2,7 2 0 1,-7-5 0-4,3 2 0 6,4 7 1-4,-7-6-1 4,4-1 0-5,3 1 0 5,0 3 0-4,0-4 0 3,-7 1 0-5,3 5 0 7,4-2 0-7,-7-1 0 7,4-2 1-5,-8 3-1 4,4 2 0-5,0 1 0 1,3-7 0 5,-3 1 0-4,4 8 1 4,-4-11-1-8,3 3 0 4,-3-1 0 1,4 1 0-2,3-3 0 4,0 2 1-5,-7-2-1 5,0 3 1-3,3 5-1 1,-7-5 1-4,4 5-1 8,4-5 1-8,3-3-1 6,-7-1 1-5,3-2-1 5,4-6 1-5,0 3 0 5,0-6 0-5,4 3-1 5,3 3 1-6,-7-7-1 7,10 1 1 1,1 3-1-8,-7-6 1 1,3 3-1 4,0 0 1-4,-7-3-1 4,3 9 0-3,4-9 0 4,4 3 1-6,-1-3 0 7,-6 3 0-7,10-3 0 7,-3 0 0-7,-1 0-1 8,4-3 0-6,4 0 0 2,-7 3 0 1,6 0 0-3,-3 0 0 5,0 0-1-6,0 0 1 0,-3 0 0 4,7 0 0-4,-8 0 0 5,8 0 1-5,-8 0-1 4,5 0 0-4,2 0 0 5,1-6 0-5,3 3-1 6,0 0 1-6,0 3 0 4,1-3 0-4,2 3-1 5,-3-6 1-5,-6 6 0 6,2 6 1-6,1-6-2 5,3 3 1-5,0 0 0 5,0 0 1-5,4 3-1 5,-4-6 0-5,0 3-1 5,8 0 1-5,2 6 0 4,-10-9 0-4,8 3-1 6,-8-3 1-5,0 8 0 3,0-5 0-5,4 0 0 7,-4 0 0-7,-3 6 0 7,6-9 0-6,-2 3 0 5,6 0 1-5,-7 6-1 4,4-6 1-3,-4 0-1 4,-4 3 0-5,8-4 0 5,3 1 0-5,1 0 0 5,-8 3 1-5,7-3-1 4,4-3 0-4,-11 3 0 6,7 0 0-6,0 3 0 5,-3-6 1-5,3-6-1 5,11 6 1-6,-7 0-1 7,3 0 1-6,7-3 0 5,-3 0 0-5,-7 3 0 5,7 0 0-5,0 0-1 5,-4 3 1-6,4-3-1 7,-1 3 1-6,-2-3-1 5,-4 0 1-6,-1 0-1 6,1 6 0-5,-4-6 0 6,0 0 0-7,4 0-5 7,-4-9 1-6,-6-3-6 5,-5-5 1-5</inkml:trace>
    </iact:actionData>
  </iact:action>
  <iact:action type="add" startTime="82050">
    <iact:property name="dataType"/>
    <iact:actionData xml:id="d3">
      <inkml:trace xmlns:inkml="http://www.w3.org/2003/InkML" xml:id="stk3" contextRef="#ctx0" brushRef="#br0">2092 16828 9 0,'-7'0'4'1,"0"-6"3"6,7 0-2-2,0 0-3 5,-4-6 1-5,4 7 1 5,0-7 0-5,0 3-5 5,0-3 0-5,0 3 3 6,0 1 1-7,0 2-1 6,0-3 0-5,0 6-1 5,0 3 0-5,0 0 1 5,11 0 0-5,-4 0 0 5,4 3 1-6,-1-3 0 8,4 0 0-8,0 0-1 6,0 0 1-4,4 0-1 4,3 0 0-5,0 0-2 4,8 0 1-4,-1-3 0 6,4 3 0-6,-4 0-1 5,4 0 0-5,6 0 1 4,-9 0 0-4,2 0-1 6,1-3 1-7,7 3-1 8,0 0 1-7,0-9 0 4,-8 6 0-4,-2 0-1 6,9-6 0-7,-2 7 0 6,2-7 0-4,1 6 0 3,0 0 1-2,3 3-1 1,-6-3 0 1,-1 3 0-3,4 3 0 0,0 0 0 3,-1 0 1-4,1 3-1 5,-7-3 0-6,0-3 0 8,3 2 0-8,-7 1 0 7,7-3 0-6,1 0 0 4,-1 0 0-5,4-3 0 8,-4 3 0-8,0 0 0 6,-6 0 0-4,2 0 0 4,5 3 0-4,-5 6 0 1,-2-6 0 4,-1 6-1-5,-4-3 1 0,1 3-1 2,-4-6 1-2,4 0 0 3,-4 0 0-3,-3 2-1 3,-1-5 1-3,-6 0 0 3,3-5 0-3,0 2-1 3,0 0 1-5,-3 0-1 8,0-3 0-7,3 3 0 4,-4 0 0-2,1 0 0 2,3-6 0-5,0 6 0 6,0-6 0 0,4 4 1-5,-8 2 0 0,5-6 0 6,-1 6 0-5,-4 0 0 3,-6-3 1-5,3 0-1 6,0 6 0-5,0 0 0 5,0 0 0-5,0 6 0 5,4 0 0-5,-8-3 0 5,4 0 0-4,-3 6-1 3,-1-6 1-4,4 8 0 5,-3 4 0-5,-1-6 0 5,1 6 0-5,-1-1 0 5,1 7 1-5,-4-9-1 5,0 8 0-5,0-2 0 5,0 5 0-5,-4-2-2 5,1 2 1-4,3 7-1 3,0-4 0-2,0 4 0 1,0-1 1-3,0-2-1 6,0 2 1-7,0 0 0 7,0-2 1-5,0 2-1 3,-4 6 1-2,1 1 0 0,-1-4 0 4,1 3-1-7,-1 4 1 1,1-7 0 5,-1 6 0-5,4-9-1 6,-7 1 1-6,4-1 0 5,3 1 0-5,-7-4 0 5,3 1 0-4,4 2 0 3,-11-3 0-5,8-5 0 7,-1 5 0-6,1-11 0 4,-1-3 0-2,4-3-2 1,4 0 0 1,-1-4-3-3,4 1 0-1,-3-3-1 6,-4-3 0-7</inkml:trace>
    </iact:actionData>
  </iact:action>
  <iact:action type="add" startTime="106125">
    <iact:property name="dataType"/>
    <iact:actionData xml:id="d4">
      <inkml:trace xmlns:inkml="http://www.w3.org/2003/InkML" xml:id="stk4" contextRef="#ctx0" brushRef="#br0">2910 16990 3 0,'0'-3'1'1,"0"11"1"5,0-8 2-1,0 0-4 5,0-8 1-6,4 5 0 6,-4-9 0-4,0 9-1 5,0-6 0-7,0 0 1 6,0-2 1-5,7-1-1 5,-7 0 1-5,0-3 0 5,0 4 1-5,0 2-1 6,-7-3 0-7,3-3 0 6,4 4 1-5,-7-4-1 5,4 0 0-5,3-3-1 5,-11 4 1-5,1-10-1 6,10 4 0-7,-11 5 0 6,4-9 1-5,7 7-1 6,-11-10 0-5,11 7 0 3,-7-7 0-4,4 1 0 5,-4-1 0-5,3 7 0 5,-6-7 0-5,3-2 0 4,0 0 0-4,3-7 1 5,-7 7 0-5,4 0 0 6,4-1 1-6,-8 1-1 5,11-4 0-5,-7 4 0 6,4 0 1-6,-1-7-3 3,1 4 1-3,3 3-1 6,-7-7 1-7,3-5-1 8,-3 0 1-6,3-3-2 2,4 0 1-1,-7 0 0 0,4 0 0 3,3-9 0-5,-7 9 0 0,7-1 0 5,0 13 0-5,-4-9 0 6,4 3 0-6,0 5 0 5,-7 4 0-5,4-9 0 5,3 8 0-5,-4 10 0 4,4-15 0-3,0 5 0 4,0 1 0-5,4-1-1 5,-1 4 1-5,4-3 0 5,-7 2 0-5,0 4 0 5,0-4 0-5,0 12 0 5,0 1 0-5,0-1 0 5,4 0 0-5,-4 6 0 5,0 4 0-5,7-10 0 5,-7 6 0-5,0-3 0 5,3 3 0-5,4-2 0 5,-7-1 0-5,4 9-1 5,-4-6 1-5,0 9 0 5,0 6 0-5,0-3-1 5,-4 9 1-5,4 2 0 5,0 1 0-5,0 0-1 5,-7 0 1-5,4-1 0 5,3 1 0-5,-7 3 0 5,3-7 0-5,-3 4 0 5,4 0 0-5,-4-9 0 5,7 5 1-5,-11-2-1 5,11-3 0-5,-7-3 0 4,4 6 0-3,3 0 0 4,-8-9 1-5,8 0-1 5,-3 3 0-5,3 0 0 4,-7-3 0-3,3 3 0 4,-3 2 0-5,-3-2 0 5,-1 3 0-5,1 15 0 5,-1-12 0-5,-7 5 0 5,1 7 1-5,3-12-1 6,3 5 0-5,-3 4-1 2,3-3 1-4,8-9 0 7,-8 2 0-5,11-5-1 4,0 0 1-6,0-3 0 6,4-3 0-5,3 3 0 6,3-8 0-2,1 2 0-4,-4-9 0 0,4-6 0 5,3 7 0-5,-4-7 0 6,4 3 1-6,-3-8-1 4,0 11 0-4,-1 1 0 7,1 2 1-8,-8 0-1 6,4 6 0-6,0-8 0 7,4 8 0-6,-8 0 0 5,5-3 0-5,2 6-1 5,-10 3 1-3,11 0 0 1,-8 3 0 1,4 6-1-3,0-9 1 0,4 3 0 2,-1 6 0-3,-6-1 0 5,3-2 0-5,4 0 0 6,-8 6 0-7,4-3 0 6,0 0 1-5,4 2-1 6,-8 1 0-7,4 3 0 6,4-9 0-5,0 2 0 6,-1 4 0-6,1-9 0 4,-1 9 1-4,-3-12-1 5,4 6 0-5,-11 3 0 6,0-6 1-6,0 2-1 5,0 1 1-5,0-6-1 4,-7 3 0-4,3 0 0 5,-6-3 0-5,3 6 0 5,3-3 0-5,-6 0 0 5,3-3 1-5,-4 0-1 6,0 0 0-6,1 0 0 4,-1 3 0-4,-6 6 0 6,-1-6 0-6,-3 5 0 5,0-2 0-6,-8 9 0 7,8-3 0-6,-7 2 0 5,7-2 0-6,3-3-1 7,4-3 1-7,7-3 0 7,4-3 0-6,6-3 0 5,4-3 0-5,4 0-1 4,3 3 1-4,4-3 0 6,3 3 0-6,0 0-1 5,4 3 1-5,-4-2-1 5,7-7 1-6,-3 6 0 6,3-9 0-5,0 0 0 4,0 3 0 12,-7-2-1-10,-6 8 1-6,-8-6 0 5,-7 9 0-6,-7 0 0 6,-8 0 0-5,5 0 0 6,-11 3 0-7,3 3 0 7,-3-6 0-6,-7 0 0 4,6 0 1-5,1-6-1 7,-3 6 0-6,2-3-1 5,1 0 1-5,4 0 0 5,3 3 1-5,3 0-2 6,4 0 0-6,7 0 1 5,0 0 0-5,7 0-1 5,4 0 1-5,3 0-1 4,7 3 0-4,4-3 0 5,-4-3 1-4,-4-3-1 4,4 3 1-5,1 0 0 4,-5-3 1-4,-6 1-1 6,-1 2 1-7,-10-6 0 7,0 3 0-7,0-6 0 7,-10 3 0-7,3 3-1 7,3-5 1-6,-13 8-1 5,-1 0 0-6,4 3 0 7,-7-6 0-7,7 6-1 6,0-6 1-3,3 6-1 2,0 0 1-3,8 0-1 3,3 0 1-5,3 0-2 7,8 0 1-7,0 0 0 7,-1 12 1-7,4-9-1 6,0-3 0-4,-3 6 0 4,-1-1 1-6,1-2 1 7,-7 0 0-7,3 0-1 7,-7-3 0-6,0 0 1 5,0 0 0-5,0 0 0 4,0 6 0-3,-11-3-2 4,0-3 1-5,1 3-1 5,-1 6 1-5,-6-9-1 5,-4 0 0-5,-1 6 0 5,5-3 1-6,-1 3-3 7,4-6 0-6,7-9-6 5,3 3 1-6</inkml:trace>
    </iact:actionData>
  </iact:action>
  <iact:action type="add" startTime="109187">
    <iact:property name="dataType"/>
    <iact:actionData xml:id="d5">
      <inkml:trace xmlns:inkml="http://www.w3.org/2003/InkML" xml:id="stk5" contextRef="#ctx0" brushRef="#br0">2127 14367 11 0,'-3'-6'5'1,"-8"6"3"6,11 0 1-2,-7 0-8 5,4 0 1-6,3 6 1 7,-7 3 1-7,3-3-5 7,-3 3 1-6,-4-3 2 5,1 2 0-5,-1 10-1 5,-10 6 0-5,3 5-1 5,1-3 1-5,3 7-1 4,0 11 0-4,-1 0 0 8,5 0 0-10,-1 0 0 8,4-3 0-6,4 0 0 5,3-5 0-4,0-1 0 3,0-14 0-1,10 2 0-1,-10-8 0 2,4 0 0-4,3-4 0 7,3-2 0-8,-10 3 0 0,0 6 0 7,0-4 0-6,0 1 0 6,0 5 0-7,0-5 0 8,0 0 0-9,11 3 0 7,-7-7 0-6,10 4 0 7,-4-3 1-5,11-9-1 3,1 3 0-3,6-1 0 3,0-2 1-1,-7 0 0-1,0 6 0 2,8-6-1-4,-5 0 1 8,4 0 0-10,11 6 0 1,0-9 1 6,0 3 0-5,0-3 0 7,10-3 0-8,4-9 0 8,0 0 1-10,-4 3-1 9,8-5 0-7,-8-7-1 7,11 6 0-5,0 7-1 4,-7-10 1-5,14 9-1 2,-7 9 1 3,0-6-1-3,-7 6 0 3,0 0 0-5,0 6 1 7,-4-6-1-9,0 3 1 2,1 0-1 6,-11 0 1-7,-8 3-2 7,-2-6 1-7,-15 0-7 8,3-6 0-9,-13 3-3 7,-4 0 0-6</inkml:trace>
    </iact:actionData>
  </iact:action>
  <iact:action type="add" startTime="110075">
    <iact:property name="dataType"/>
    <iact:actionData xml:id="d6">
      <inkml:trace xmlns:inkml="http://www.w3.org/2003/InkML" xml:id="stk6" contextRef="#ctx0" brushRef="#br0">2004 14523 7 0,'21'-3'3'0,"18"-9"5"7,-25 9-4-2,0-5-4 6,7 2 0-7,0 0 4 6,-3 0 1-5,7 3-5 5,10 3 0-5,-3-6 3 5,10 0 0-6,4 6 0 6,14-12 1-5,0 10-3 5,3 2 1-4,-3-9-1 3,0 3 1-4,7 3-1 5,0-9 0-5,4-6 0 5,-1-2 1-4,-6 5-2 3,-1-2 1-1,-6-1-1 1,-8 3 1-1,-3 1-1-2,-7-1 1 5,-7 3-1-7,-4 0 0 8,0 9 1-8,-3 3 1 8,-4-3-2-9,4 3 1 2,-4 0 0 5,0 3 1-5,-3-3-1 6,-4 6 1-8,3 6-2 9,-6 0 0-9,0 2 1 8,-4 1 1-7,3 3-2 7,-10-3 0-5,4 5 0 4,-4-2 0-4,0 8 0 2,0 4 1 2,-4 2-1-5,4 6 0 0,0 0 0 5,0 12 1-5,0-3-1 5,0 0 0-6,4-2 0 6,3-7 0-4,-7 3 0 3,3-12 0-4,1 1 0 6,-1-1 0-6,1 3 0 5,-1-5 0-5,1-1-3 5,3-5 0-5,-7 2-6 5,0-5 1-5</inkml:trace>
    </iact:actionData>
  </iact:action>
  <iact:action type="add" startTime="111712">
    <iact:property name="dataType"/>
    <iact:actionData xml:id="d7">
      <inkml:trace xmlns:inkml="http://www.w3.org/2003/InkML" xml:id="stk7" contextRef="#ctx0" brushRef="#br0">4254 14376 7 0,'-10'0'3'1,"-1"0"5"5,4 0-7-2,-3 6-1 7,-1 3 0-6,1-6 0 5,-1 5 0-5,-7-5 0 4,4 9 0-3,0-9 0 4,0 9 1-5,0-9 0 5,3 3 1-5,4 3-1 5,0-9 1-6,7 2 0 7,0 1 1-6,0 6-1 5,0-9 1-4,7-9-2 4,4 6 0-5,-1 1 0 5,12-1 1-6,-8-3-2 6,10 0 1-6,1 3-1 7,3-9 0-4,0 0 0 2,1 6 0-4,2-5 0 5,1 8 0-4,7-3 0 3,3 0 0-4,-3-3 1 6,0 3 0-5,0-2 0 2,0 8 0-2,-1 0 0 3,1 5 1-5,4-5-1 8,-12 0 1-6,5 3-1 2,-1-3 0-1,-3 6 0 2,-4 3 0-1,-3-9-1-1,6 6 1 2,1 0-1-2,3-3 0-3,8 0 0 5,-5 0 1-4,5 2-1 5,3-2 1-6,3-3-1 7,4-3 0-6,-4 3 0 4,1-5 0-4,-1-1 0 6,0 6 1-7,1-3-1 7,-4 6 0-6,0-3 0 5,-8 3 0-5,1 0 0 4,4 2 0-4,-1-2 0 5,0 0 0-4,1-3 0 4,-1 0 0-5,0-3 0 5,-3 0 0-5,0-5 0 5,3 5 0-4,4-9 0 3,-7 9 0-4,0-12 0 4,-4 12 1-4,0-5-1 6,-3 5 0-6,3-3 0 5,0 6 0-5,-3-3 0 5,4 3 0-5,-8 3 0 5,3 3 0-5,-2-6 0 5,-8 0 0-5,0-6-1 5,0 3 1-5,0 0-1 5,-3 0 1-5,0 3-3 5,-4-6 0-5,-4 3-4 5,-3 6 0-5</inkml:trace>
    </iact:actionData>
  </iact:action>
  <iact:action type="add" startTime="135036">
    <iact:property name="dataType"/>
    <iact:actionData xml:id="d8">
      <inkml:trace xmlns:inkml="http://www.w3.org/2003/InkML" xml:id="stk8" contextRef="#ctx0" brushRef="#br0">3298 14276 2 0,'-7'3'1'0,"7"-3"-2"6,0 0 2-1,0 0-1 5,0 0 0-5</inkml:trace>
    </iact:actionData>
  </iact:action>
  <iact:action type="add" startTime="135124">
    <iact:property name="dataType"/>
    <iact:actionData xml:id="d9">
      <inkml:trace xmlns:inkml="http://www.w3.org/2003/InkML" xml:id="stk9" contextRef="#ctx0" brushRef="#br0">3313 14203 1 0,'3'-15'0'1,"8"-20"0"6,-8 29 1-3,4-6-1 7,-3-6 0-7,3 7 0 7,-4-4 0-6,4-3 0 5,4 4 0-5,-7-1 0 5,3-9 1-5,0 7-1 5,7-7 0-5,-7 7 0 5,3-1 1-5,-3 3-2 5,4 0 1-5,0-8 0 5,3 5 0-5,3-5 0 5,-2-7 0-5,2 1 0 5,4 3 0-5,4-10 0 5,0-5 0-6,3 0 0 7,0 0 1-6,4-3-1 5,3-6 0-5,-3 0 0 5,3 0 0-5,4-9 0 5,0 3 1-5,7 0-1 6,-4-3 0-5,4-2 0 3,7-7 1-4,-4 6-1 4,11 1 1-4,-10 2 0 6,-1-3 0-7,0 3 0 6,-3 1 1-4,4-13-1 4,6 12 0-6,-3 0-1 6,3-5 1-4,4 11-1 4,0 0 1-5,0-6-1 4,-7 6 1-4,-7 6-1 6,-4 3 0-7,-3 12 0 6,-7-1 0-5,-4 10 0 6,-7 8 0-6,-7-5 0 5,-3 11 0-5,0-3-1 4,-1 3 1-4,-10 9-2 5,0-6 0-5,4-5 0 5,3 8 1-4</inkml:trace>
    </iact:actionData>
  </iact:action>
  <iact:action type="add" startTime="136401">
    <iact:property name="dataType"/>
    <iact:actionData xml:id="d10">
      <inkml:trace xmlns:inkml="http://www.w3.org/2003/InkML" xml:id="stk10" contextRef="#ctx0" brushRef="#br0">6071 11222 7 0,'-21'3'3'1,"3"-1"-2"4,11-2 7 1,-7 0-8 3,-3 0 1-3,-8 6 0 4,0-6 1-6,-3 0-2 7,0 0 0-7,0 0 1 7,-1 0 0-7,1 0 0 7,0 0 1-6,-4-6 0 5,0 4 0-5,1-1 0 5,-1 3 0-6,4 0 0 6,-4 0 0-3,-3 3-1 4,-4 5 0-7,-3 1 0 7,-1 6 1-7,-3 8-1 7,4 10 1-6,-4-1 0 5,-7 9 0-7,0 3-1 7,4 0 1-5,0 6-2 5,3-3 1-5,0 9-1 5,4-3 1-5,6 9-2 5,1-12 1-5,14 0 0 5,10-6 0-5,11 0-1 5,7-3 1-5,11-5 0 6,7-1 0-7,6-6-1 7,15-2 1-6,4-10 0 5,10 1 0-4,7-6 0 3,7 2 0-4,3-2 0 5,1-9 1-6,7 3-1 7,-4 0 0-6,7-3 0 5,0 3 1-5,-7 0-1 4,4-1 1-4,14-5-1 5,-4 0 0-5,7 3 0 6,-7-3 0-6,4-3 0 5,7-8 0-5,-4 5 0 4,4-6 0-4,-3 0 0 5,-12-2 1-5,8 5-1 5,-7-3 0-5,3-3 0 5,-3 1 0-5,-4 2 0 6,-3 3 0-6,-11 0 0 5,-4-5 0-5,-6 2 1 5,-8-3 1-5,-6-8-1 5,-5 2 1-5,-2-5 0 5,-8-1 0-5,-3-5 0 5,-4 2 0-5,-3-8-2 4,-8 3 1-4,-3-6 0 5,-10 2 0-4,-8 1 0 4,-10 0 0-5,-10 0 0 5,-15 3 1-5,-11 2 0 5,-9-5 0-5,-16 0 0 4,-2 0 0-4,-8-4 1 6,-3 7 1-6,-4 3-2 5,-3-4 1-5,-4-2-1 5,-10 9 1-5,-1 2-2 5,-13 7 1-5,-8 5-2 5,-6 3 0-5,6 12-2 5,-3 0 0-5,11 3-6 5,10 0 1-5,14 6-6 5,11 6 0-5</inkml:trace>
    </iact:actionData>
  </iact:action>
  <iact:action type="add" startTime="137617">
    <iact:property name="dataType"/>
    <iact:actionData xml:id="d11">
      <inkml:trace xmlns:inkml="http://www.w3.org/2003/InkML" xml:id="stk11" contextRef="#ctx0" brushRef="#br0">4643 12074 9 0,'-7'-3'4'1,"3"3"4"5,-3-6-7 0,0 0 2 4,-7 4 1-5,-4-7 0 5,-7 6 0-5,1 0-6 5,-5-6 1-5,-2 6 3 5,-8 3 1-5,-14 0-2 5,-3-9 1-6,-1 3-1 6,-3-2 1-4,-7 5-1 3,7 0 1-3,-7 0-1 5,4-6 1-6,-22 6-1 5,11-6 0-5,-7 3-1 7,3-5 1-10,1 8 1 9,-1 0 1-5,-7-3-1 2,-3 3 0-1,-4 3-2 2,-6 12 1 0,9-7-1-3,-2 10 0 0,-8-3-2 2,0 3 0-1,0 11 0 1,8-5 0-3,13 5 2 5,0 1 0-5,-6 5 2 5,6 9 0-4,8 9 0 4,-1-6 0-5,15 9-2 4,13 3 0-3,4-3 0 4,8 6 0-5,13-4-2 5,7-8 0-6,11 1-1 5,11 2 1 12,38 5 2-11,4-8 0-5,14-2 0 5,4-13 0-5,17-6 0 5,11 1 0-5,3-13 0 5,8-11 0-5,6-3 0 5,4 0 0-5,0-5 0 5,0-4 1-5,0-3-1 5,-4-6 1-6,4 1-1 7,-7-13 0-6,-4 13 0 5,1-10 1-5,-1-2-1 5,0-7 1-5,-6 1-1 5,-19-3 1-5,-13 3 0 5,-11-6 0-5,-18 2 0 5,-6 4 1-5,-5-3 0 4,-17 6 0-3,-3-1-1 4,-7-5 1-5,-4 9-1 5,-15-1 0-5,-9 1 0 5,-12-1 0-5,-9-2-1 6,-5-6 0-6,-3 8 0 4,-3 1 1-3,3 3-1 3,0 2 0-3,0 3-1 4,4-5 1-5,-8 5-4 4,8-5 1-4,7 2-7 5,3 4 1-4</inkml:trace>
    </iact:actionData>
  </iact:action>
  <iact:action type="add" startTime="142348">
    <iact:property name="dataType"/>
    <iact:actionData xml:id="d12">
      <inkml:trace xmlns:inkml="http://www.w3.org/2003/InkML" xml:id="stk12" contextRef="#ctx0" brushRef="#br0">6428 8861 3 0,'-18'-15'1'1,"-21"3"7"6,32 10-11-3,0-1 4 6,-7-3 0-5,-4-6 2 6,1 6 0-6,-5-6-4 5,1 1 1-6,-3 5 2 6,-1-9 0-5,-3 3-1 6,3 6 1-7,-3-5-2 6,0 8 0-5,-1-9-1 5,1 9 1-4,-4-3 0 4,1 6 0-6,-1 0-1 8,4 6 1-8,-4-3-1 10,4 3 1-9,-4 3 0 1,-7 5 0-1,0 13 0 5,-10-10 0-5,3 4 0 5,-7 5 0-4,-3 4 0 3,-4-1 0-5,3 9 0 7,-3 4 0-6,7 2 0 5,0 0 0-5,4-3 0 5,7-6 0-5,3 3-1 5,4-2 1-5,10-1 0 5,-3-3 0-5,10 1 0 7,8-7 0-6,6-2-1 2,8-7 1-2,6 7 0 2,11-7 0-2,15 13 0 4,-5-1 0-3,8-8 0 1,11 14 0-2,2 0 0 3,5-5 0-2,-8-1 0 1,4-5 1 1,-3-1 1-3,-5-8 0 1,1-6 0 1,-7 2 0-2,0-2-1 2,-7-6 1-3,-4-3 0 7,4-9 0-7,-1 1-2 4,5-1 1-5,-1-3-1 7,-3 3 1-7,-4-11-1 6,4 8 1-1,-18 3-1-2,0-3 0 0,-4 9 0 0,-2-8 1 3,-8 11-1-4,0 0 1-1,0 0-1 5,-4 0 1-5,-3 0-1 4,0 0 0-4,-4-3 0 5,1 6 0-4,3 2 0 5,-7-5 0-6,7 9-1 3,-4-9 1-3,7 6 0 7,1 3 0-8,3-9-1 7,3 3 1-5,8 0-1 2,3-3 1-1,4 0 0 1,6 0 0 1,-2-6-1-2,6 3 1-2,4-6 0 4,6 6 0-4,8-11 0 5,4-1 0-5,-1 0 0 5,4-8 0-5,0 2 0 7,0-5 0-7,0-4 0 3,-11 1 1-4,-3-1-1 7,-7-2 1-5,-4-6-1 3,-11-6 1-1,-6 0-1-1,-4-6 1 1,-7 3 1 0,-3 3 0 0,-1-1 0-1,-10 4 0-1,-7 6 0 3,-4-3 1-3,-10 0-2 2,-4 2 1-3,-10 7-2 5,-11 11 0-5,-4 7-2 7,-14 8 1-8,-6 3-4 5,-4 5 0-4,-4 7-2 6,0 3 1-7</inkml:trace>
    </iact:actionData>
  </iact:action>
  <iact:action type="add" startTime="144195">
    <iact:property name="dataType"/>
    <iact:actionData xml:id="d13">
      <inkml:trace xmlns:inkml="http://www.w3.org/2003/InkML" xml:id="stk13" contextRef="#ctx0" brushRef="#br0">3905 9746 9 0,'-7'-6'4'1,"7"-9"0"6,0 15 4-4,0-9-7 9,0 4 1-7,0-4 1 5,-3 0 0-5,-4-3-4 5,0 0 1-5,0 1 2 5,3 5 0-5,-10-3-1 4,-4 3 1-3,-6-3 0 3,-5 6 0-3,-6-6-1 3,0 4 0-3,-4-4 0 4,0 3 1-2,-10 3-1-2,-4-6 0 1,7 6-1 2,4 3 1-4,-8-3 0 5,-10-3 0-5,0 6-1 5,4 0 1-5,-4 6-1 5,-7-3 0-5,3 9 1 5,-3-6 0-5,4 17-1 6,-8-5 1-7,11 8 0 8,0 1 1-8,0 2-1 5,11-5 0-5,-7 14-1 7,3 3 1-6,3-11-1 7,-6 2 1-6,13 9-2 2,5 0 0-2,-1-5 1 2,0 5 0 1,7 0-1-2,4 0 1 2,3 3-1-3,8-9 1-2,6 1 0 6,1-1 0-5,13 0-1 5,15-5 1-5,-8-1-1 5,11-8 1-5,11-1-1 5,14 1 1-4,7-7-1 3,7 4 1-4,14-3 0 5,0-6 0-5,7 2 0 5,15-8 0-5,2 3 0 5,12 0 0-5,-5-6 0 5,8-15 1-5,0-5-1 5,4-1 1-5,3-5 0 5,-25-7 0-5,-7-8 0 5,-3-3 1-5,-4 6-1 6,-18-6 0-6,-3-3 0 4,-10 3 0-3,-11 0 0 3,-11 2 0-3,-11 1 0 3,-6 6 1-4,-11 0-1 5,-11 2 1-5,-6 7-1 5,-15 8 0-5,4 4-1 5,-15-1 1-5,-2 12-1 6,2-3 0-6,-6 3-1 4,3 0 1-4,7-6-4 6,15 6 1-7,-5 3-5 7,12-3 0-6,3 3-2 4,-4 0 1-4</inkml:trace>
    </iact:actionData>
  </iact:action>
  <iact:action type="add" startTime="147214">
    <iact:property name="dataType"/>
    <iact:actionData xml:id="d14">
      <inkml:trace xmlns:inkml="http://www.w3.org/2003/InkML" xml:id="stk14" contextRef="#ctx0" brushRef="#br0">22077 10128 17 0,'0'-3'8'1,"10"-18"-4"6,1 16 8-3,0 2-11 6,3-9 0-4,7 0-1 4,4-3 1-6,-1 1-1 6,4-1 0-4,4-3 1 3,7-5 0-4,7 5-1 5,0-8 1-4,3 8 0 4,15-2 0-5,-1-4 0 6,4 1 1-8,7 5-1 8,11 3 0-6,-4-5 0 5,11 2 1-5,-4 12 0 5,0 0 0-5,4 6 0 5,0 6 1-5,-8-3-1 5,4 9 0-6,-3-3 0 7,0 11 0-5,-1-2-1 4,1 11 0-4,-7 4 0 2,-1 5 0-3,-3 3 0 6,1 6 1-7,-5 12-2 7,-6 8 1-4,-4-2 0 1,-4 12 0-1,0-4-2 0,1 12 1 3,-11 3-1-4,-4 4 1 1,-10 8 0-1,-4 2 0-1,-3-2 0 6,-4 12 0-6,-3 3 0 5,-4-9 1-5,-4 14-1 6,-3-8 1-5,0 8-1 3,-3-5 0-5,-8-9 0 6,1 9 0-4,-8-4 0 4,-3 4 0-4,-7 0-1 3,-11-13 1-1,-7 10 0-2,-6-18 0 0,-8 6 0 3,-7-3 0-4,-4-9 1 5,-6 1 0-4,-8-7 1 3,0-9 0-4,-10-2 0 5,-4-12 0-5,1-3-1 5,-12-12 1-5,1 0-1 5,-11-9 1-4,0-8-1 3,-7-4 0-4,0-8-1 5,-7-4 1-5,0-11-1 5,-7-8 0-5,7 2-1 5,-3-15 1-4,-1-8-1 3,4-1 1-4,7-11 0 5,4-9 1-5,7-14 0 5,3-7 1-5,14-2-1 5,14-13 1-5,8-2-1 5,10-3 1-5,7-9-1 5,7-3 0-5,11-6-2 5,7 1 1-4,14-4-1 3,3 9 1-3,7-6-1 3,4 9 1-4,4 12-1 5,3 3 0-5,-3 8-1 4,-1 10 1-4,-3 11 0 5,4 6 0-5,-1 6-1 5,-3 14 1-4,-3 4 0 4,-1 2 0-6,1 10-1 6,-1 8 1-5,1-6-2 6,-1 9 1-7,0 3-4 7,-3 0 1-6,0 0-4 4,-3 6 0-4,-1 6-2 5,-10 0 0-5</inkml:trace>
    </iact:actionData>
  </iact:action>
  <iact:action type="add" startTime="148268">
    <iact:property name="dataType"/>
    <iact:actionData xml:id="d15">
      <inkml:trace xmlns:inkml="http://www.w3.org/2003/InkML" xml:id="stk15" contextRef="#ctx0" brushRef="#br0">20923 12080 25 0,'-7'6'12'1,"7"-6"-12"2,0-6 22 2,0 0-21 5,0-3 1-6,0-8 0 7,0-1 1-6,0-11-3 5,0-10 0-5,4 4 3 5,3-15 1-5,7 0-1 5,7-6 0-6,7-11-1 7,8-7 1-6,2-2-2 5,5-7 1-5,6 7-2 5,4 5 0-1,-4-2-1-3,1 5 1 4,-4 13-1-5,0 5 0 7,3 11 1-9,-3 7 0 2,-4 17 0 5,0 15 1-5,-3 21 0 6,0 14 0-7,3 12 0 7,8 21 1-7,3 5-6 6,-4 15 0-5,8 1-7 5,-5-13 0-5</inkml:trace>
    </iact:actionData>
  </iact:action>
  <iact:action type="add" startTime="366822">
    <iact:property name="dataType"/>
    <iact:actionData xml:id="d16">
      <inkml:trace xmlns:inkml="http://www.w3.org/2003/InkML" xml:id="stk16" contextRef="#ctx0" brushRef="#br0">11557 7582 5 0,'0'-3'2'1,"-4"-6"-1"5,4 9 3-1,0-3-5 5,-3 0 1-5,-1-5-1 5,-3 2 0-5,0-6 1 5,0 3 1-5,4 3-2 5,-4-5 1-5,0-1 0 5,0 6 0-5,0-6 1 5,-4 6 0-6,0-5 0 7,4 2 1-6,0-6 1 5,0 0 0-5,0 9 0 5,-3-5 1-6,-1-4-1 7,-7 6 1-6,4 3-1 4,0-5 0-3,0 5-1 4,0-9 0-6,-4 3-1 7,-3-3 1-4,-4 1-2 3,-3 2 1-5,-4 0-1 5,1 3 1-5,-5-11-1 5,1 8 1-5,3 6-1 5,-3-6 1-5,-4 10-1 5,-3-13 1-6,0 6 0 7,-4 3 0-6,0-6 0 5,-4 6 1-5,-2-5 0 5,-1 8 0-5,3-6 0 5,-3 6 0-5,-7-6-1 5,0 3 1-5,0-2-1 5,0 5 1-5,0-3-2 7,1 0 1-11,2 3 0 10,1-6 0-6,3 6 0 5,3 0 1-4,-6-6-1 3,-4 6 0-3,0 0 0 3,0 1 0-4,4-4-1 5,-4 3 0-5,0 3 0 5,0-3 1-5,-4 3-1 5,-3 0 0-5,0 0 0 5,4 0 0-5,-4 0 0 4,-1 0 1-4,1 0-1 5,7 0 0-5,-3 3 0 6,-8-3 0-6,1-3 0 4,-1 3 0-4,1 0 0 5,-1-3 1-5,1 3-1 5,3 0 0-5,-4-9 0 5,-3 6 0-5,0 3 0 5,0 0 1-5,-4 0-1 5,1 0 0-5,6 0 0 5,-14 0 0-5,11 0 0 5,-7 0 0-5,4 0 0 5,-5 3 0-5,5-3-1 6,-1-3 1-7,4 6 0 7,0 0 0-7,-4-3 0 7,1 0 0-6,-1 0 0 4,1 6 0-4,2-6 0 5,1 0 1-5,-3 0-1 5,-1 0 0-5,1-6-1 5,-1 12 1-5,-3-6 0 6,10 3 0-6,-6-3-1 5,-1 3 1-5,-3 0 0 4,3 5 0-4,4-5 0 5,-7 6 0-5,10-6 0 5,4 9 1-5,-7-9-1 6,4 0 0-6,3 9 0 5,3-4 0-6,-3 1 0 6,0 0 0-5,0 3 0 6,4-9 0-6,3 11-1 5,0-2 1-5,0-3 0 5,3 3 0-5,-3 2-1 5,4 1 1-5,3 0 0 5,0 5 0-5,0-5 0 5,7 3 0-5,4-4-1 5,7 1 1-5,3 3 0 5,4 5 0-5,0-5-1 5,3 8 1-5,4-5-1 5,3 3 1-5,7-4-1 5,4 4 1-5,4-10-1 5,6 13 1-5,1-13-1 5,3 13 1-5,0-6 0 5,11 5 0-5,-4-5 0 5,7-1 1-5,7 1-1 4,4-1 1-4,7 4 0 6,0-1 0-6,6-2 0 5,5 2 0-5,6-5-1 5,-6 3 1-5,6-4-1 5,11-2 1-5,4 3-1 5,3-1 1-5,3 7-1 5,4-10 1-5,1 10-1 5,6-6 1-5,4-4-1 5,6 13 0-6,1-10 0 7,0-2 1-6,3 0-1 5,4 0 1-4,7 2-1 3,0-5 1-4,-7 0-1 5,7-1 1-5,-4 4-1 5,4 0 0-5,3 0 0 5,-6 2 0-5,9-5 0 5,1-3 1-5,0 3-2 5,0-4 1-5,11-2 0 5,-1 0 1-5,11-12-1 5,-10 3 0-5,10 3 0 5,-3-3 1-5,6-5 1 5,1 2 0-5,0-6-2 5,3 3 0-5,-4 3 2 5,5-3 0-5,-5 1 0 4,4-1 1 12,82-6-4-11,-29 0 1-5,-21-2 2 5,-15 2 0-5,-9-3-2 5,-8-2 0-5,-7-1 0 4,-7-5 0-4,-3-4 0 6,-4 13 1-6,-4-10-1 5,-14 1 0-5,-3-4-1 5,0-2 1-5,-4 3 0 5,-13-4 0-5,-12 10 0 5,-10-7 0-5,-10 4 1 5,-15-6 0-5,-10-4 0 5,-11 10 1-5,-11-4-1 5,-13-5 0-5,-8-3-1 5,-13 6 1-5,-15 2-2 5,-14-2 0-5,-3-3-1 5,-19 2 0-5,-6 4-1 5,-17-1 0-5,-12 1-1 5,-10 14 1-5,-3-8-4 5,-15 8 0-5,1 0-6 5,-12 13 1-5,1-13 0 5,-18-9 1-5</inkml:trace>
    </iact:actionData>
  </iact:action>
  <iact:action type="add" startTime="376343">
    <iact:property name="dataType"/>
    <iact:actionData xml:id="d17">
      <inkml:trace xmlns:inkml="http://www.w3.org/2003/InkML" xml:id="stk17" contextRef="#ctx0" brushRef="#br0">16485 5074 8 0,'-3'-8'4'1,"3"2"-2"5,0 6 5 0,3-12-4 4,1 6 1-5,-1-3 0 5,1 6 0-5,3-5-6 5,4 2 1-5,3 3 3 5,7-9 1-5,7 0-2 5,4 12 0-5,7 0 0 5,6-6 0-5,8-3-1 6,7 7 1-7,4-10 0 7,10-3 0-7,7 3 0 6,7 6 0-5,7-14-1 5,4 11 1-5,7-3-1 5,7 3 1-5,7 4-1 6,0 5 0-7,3-3 0 6,8-6 1-4,3 18 0 3,0-9 0-4,4 0 0 6,6-9 0-7,4 9 1 7,1-3 1-6,6-6-1 5,0 6 0-6,-3-3-2 5,3-5 1 12,64 2 0-11,-29 3 1-5,-13 0-4 5,-22 0 1-5,-14 6-1 5,-7 0 0-5,-18 0-3 5,-6 0 1-5,-12 0-4 5,-16-9 0-5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0" tIns="47375" rIns="94750" bIns="47375" numCol="1" anchor="t" anchorCtr="0" compatLnSpc="1">
            <a:prstTxWarp prst="textNoShape">
              <a:avLst/>
            </a:prstTxWarp>
          </a:bodyPr>
          <a:lstStyle>
            <a:lvl1pPr defTabSz="947670" eaLnBrk="1" hangingPunct="1">
              <a:defRPr sz="1200"/>
            </a:lvl1pPr>
          </a:lstStyle>
          <a:p>
            <a:endParaRPr lang="de-DE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1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0" tIns="47375" rIns="94750" bIns="47375" numCol="1" anchor="t" anchorCtr="0" compatLnSpc="1">
            <a:prstTxWarp prst="textNoShape">
              <a:avLst/>
            </a:prstTxWarp>
          </a:bodyPr>
          <a:lstStyle>
            <a:lvl1pPr algn="r" defTabSz="947670" eaLnBrk="1" hangingPunct="1">
              <a:defRPr sz="1200"/>
            </a:lvl1pPr>
          </a:lstStyle>
          <a:p>
            <a:endParaRPr lang="de-DE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1288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0" tIns="47375" rIns="94750" bIns="473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3439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0" tIns="47375" rIns="94750" bIns="47375" numCol="1" anchor="b" anchorCtr="0" compatLnSpc="1">
            <a:prstTxWarp prst="textNoShape">
              <a:avLst/>
            </a:prstTxWarp>
          </a:bodyPr>
          <a:lstStyle>
            <a:lvl1pPr defTabSz="947670" eaLnBrk="1" hangingPunct="1">
              <a:defRPr sz="120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9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0" tIns="47375" rIns="94750" bIns="47375" numCol="1" anchor="b" anchorCtr="0" compatLnSpc="1">
            <a:prstTxWarp prst="textNoShape">
              <a:avLst/>
            </a:prstTxWarp>
          </a:bodyPr>
          <a:lstStyle>
            <a:lvl1pPr algn="r" defTabSz="947670" eaLnBrk="1" hangingPunct="1">
              <a:defRPr sz="1200">
                <a:latin typeface="Times New Roman" pitchFamily="18" charset="0"/>
              </a:defRPr>
            </a:lvl1pPr>
          </a:lstStyle>
          <a:p>
            <a:fld id="{AC7B245F-EEA8-4A0B-9059-46EEB5E4ACEE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87639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Mail command in </a:t>
            </a:r>
            <a:r>
              <a:rPr lang="en-US" dirty="0" err="1" smtClean="0"/>
              <a:t>linux</a:t>
            </a:r>
            <a:r>
              <a:rPr lang="en-US" dirty="0" smtClean="0"/>
              <a:t>: (you can still run that nowadays)</a:t>
            </a:r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mail -s “Hello world” </a:t>
            </a:r>
            <a:r>
              <a:rPr lang="en-US" dirty="0" err="1" smtClean="0"/>
              <a:t>you@youremailid.com</a:t>
            </a:r>
            <a:endParaRPr lang="en-US" dirty="0" smtClean="0"/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echo “This will go into the body of the mail.” | mail -s “Hello world” </a:t>
            </a:r>
            <a:r>
              <a:rPr lang="en-US" dirty="0" err="1" smtClean="0"/>
              <a:t>you@youremailid.com</a:t>
            </a:r>
            <a:endParaRPr lang="en-US" dirty="0" smtClean="0"/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r>
              <a:rPr lang="de-DE" dirty="0" smtClean="0"/>
              <a:t>So </a:t>
            </a:r>
            <a:r>
              <a:rPr lang="de-DE" dirty="0" err="1" smtClean="0"/>
              <a:t>if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just</a:t>
            </a:r>
            <a:r>
              <a:rPr lang="de-DE" baseline="0" dirty="0" smtClean="0"/>
              <a:t> listen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communication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channel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during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Authorization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phase</a:t>
            </a:r>
            <a:r>
              <a:rPr lang="de-DE" baseline="0" dirty="0" smtClean="0"/>
              <a:t>: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little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luck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hear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clear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text</a:t>
            </a:r>
            <a:r>
              <a:rPr lang="de-DE" baseline="0" dirty="0" smtClean="0"/>
              <a:t> 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user</a:t>
            </a:r>
            <a:r>
              <a:rPr lang="de-DE" baseline="0" dirty="0" smtClean="0"/>
              <a:t>/pass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client</a:t>
            </a:r>
            <a:r>
              <a:rPr lang="de-DE" baseline="0" dirty="0" smtClean="0"/>
              <a:t>!!</a:t>
            </a:r>
          </a:p>
          <a:p>
            <a:r>
              <a:rPr lang="de-DE" baseline="0" dirty="0" smtClean="0"/>
              <a:t>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example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login</a:t>
            </a:r>
            <a:r>
              <a:rPr lang="de-DE" baseline="0" dirty="0" smtClean="0"/>
              <a:t>=</a:t>
            </a:r>
            <a:r>
              <a:rPr lang="de-DE" baseline="0" dirty="0" err="1" smtClean="0"/>
              <a:t>alice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pass=</a:t>
            </a:r>
            <a:r>
              <a:rPr lang="de-DE" baseline="0" dirty="0" err="1" smtClean="0"/>
              <a:t>hungry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err="1" smtClean="0"/>
              <a:t>That‘s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people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worked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security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extensions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protocols</a:t>
            </a:r>
            <a:r>
              <a:rPr lang="de-DE" baseline="0" dirty="0" smtClean="0"/>
              <a:t>.</a:t>
            </a:r>
          </a:p>
          <a:p>
            <a:r>
              <a:rPr lang="de-DE" baseline="0" dirty="0" smtClean="0"/>
              <a:t>But </a:t>
            </a:r>
            <a:r>
              <a:rPr lang="de-DE" baseline="0" dirty="0" err="1" smtClean="0"/>
              <a:t>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beginning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goal</a:t>
            </a:r>
            <a:r>
              <a:rPr lang="de-DE" baseline="0" dirty="0" smtClean="0"/>
              <a:t> was not high </a:t>
            </a:r>
            <a:r>
              <a:rPr lang="de-DE" baseline="0" dirty="0" err="1" smtClean="0"/>
              <a:t>security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standards</a:t>
            </a:r>
            <a:r>
              <a:rPr lang="de-DE" baseline="0" dirty="0" smtClean="0"/>
              <a:t>, but just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basic</a:t>
            </a:r>
            <a:r>
              <a:rPr lang="de-DE" baseline="0" dirty="0" smtClean="0"/>
              <a:t> email </a:t>
            </a:r>
            <a:r>
              <a:rPr lang="de-DE" baseline="0" dirty="0" err="1" smtClean="0"/>
              <a:t>functionality</a:t>
            </a:r>
            <a:r>
              <a:rPr lang="de-DE" baseline="0" dirty="0" smtClean="0"/>
              <a:t>.</a:t>
            </a:r>
          </a:p>
          <a:p>
            <a:endParaRPr lang="de-DE" baseline="0" dirty="0" smtClean="0"/>
          </a:p>
          <a:p>
            <a:r>
              <a:rPr lang="de-DE" baseline="0" dirty="0" smtClean="0"/>
              <a:t>This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typical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story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why</a:t>
            </a:r>
            <a:r>
              <a:rPr lang="de-DE" baseline="0" dirty="0" smtClean="0"/>
              <a:t> Internet </a:t>
            </a:r>
            <a:r>
              <a:rPr lang="de-DE" baseline="0" dirty="0" err="1" smtClean="0"/>
              <a:t>protocols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often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secured</a:t>
            </a:r>
            <a:r>
              <a:rPr lang="de-DE" baseline="0" dirty="0" smtClean="0"/>
              <a:t> in a </a:t>
            </a:r>
            <a:r>
              <a:rPr lang="de-DE" baseline="0" dirty="0" err="1" smtClean="0"/>
              <a:t>second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phase</a:t>
            </a:r>
            <a:r>
              <a:rPr lang="de-DE" baseline="0" dirty="0" smtClean="0"/>
              <a:t>, not </a:t>
            </a:r>
            <a:r>
              <a:rPr lang="de-DE" baseline="0" dirty="0" err="1" smtClean="0"/>
              <a:t>natively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although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people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change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nowadays</a:t>
            </a:r>
            <a:r>
              <a:rPr lang="de-DE" baseline="0" dirty="0" smtClean="0"/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65701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IMAP was </a:t>
            </a:r>
            <a:r>
              <a:rPr lang="de-DE" dirty="0" err="1" smtClean="0"/>
              <a:t>developed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more</a:t>
            </a:r>
            <a:r>
              <a:rPr lang="de-DE" baseline="0" dirty="0" smtClean="0"/>
              <a:t> modern </a:t>
            </a:r>
            <a:r>
              <a:rPr lang="de-DE" baseline="0" dirty="0" err="1" smtClean="0"/>
              <a:t>enhancement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POP3.</a:t>
            </a:r>
          </a:p>
          <a:p>
            <a:r>
              <a:rPr lang="de-DE" baseline="0" dirty="0" smtClean="0"/>
              <a:t>Today, </a:t>
            </a:r>
            <a:r>
              <a:rPr lang="de-DE" baseline="0" dirty="0" err="1" smtClean="0"/>
              <a:t>most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mail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solutions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implement</a:t>
            </a:r>
            <a:r>
              <a:rPr lang="de-DE" baseline="0" dirty="0" smtClean="0"/>
              <a:t> IMAP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specified</a:t>
            </a:r>
            <a:r>
              <a:rPr lang="de-DE" baseline="0" dirty="0" smtClean="0"/>
              <a:t> in RFC 3501.</a:t>
            </a:r>
          </a:p>
          <a:p>
            <a:endParaRPr lang="de-DE" baseline="0" dirty="0" smtClean="0"/>
          </a:p>
          <a:p>
            <a:r>
              <a:rPr lang="de-DE" baseline="0" dirty="0" smtClean="0"/>
              <a:t>IMAP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do </a:t>
            </a:r>
            <a:r>
              <a:rPr lang="de-DE" baseline="0" dirty="0" err="1" smtClean="0"/>
              <a:t>less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things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than</a:t>
            </a:r>
            <a:r>
              <a:rPr lang="de-DE" baseline="0" dirty="0" smtClean="0"/>
              <a:t> an Exchange </a:t>
            </a:r>
            <a:r>
              <a:rPr lang="de-DE" baseline="0" dirty="0" err="1" smtClean="0"/>
              <a:t>server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does</a:t>
            </a:r>
            <a:r>
              <a:rPr lang="de-DE" baseline="0" dirty="0" smtClean="0"/>
              <a:t> not </a:t>
            </a:r>
            <a:r>
              <a:rPr lang="de-DE" baseline="0" dirty="0" err="1" smtClean="0"/>
              <a:t>synchronize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calenders</a:t>
            </a:r>
            <a:r>
              <a:rPr lang="de-DE" baseline="0" dirty="0" smtClean="0"/>
              <a:t>/</a:t>
            </a:r>
            <a:r>
              <a:rPr lang="de-DE" baseline="0" dirty="0" err="1" smtClean="0"/>
              <a:t>contacts</a:t>
            </a:r>
            <a:r>
              <a:rPr lang="de-DE" baseline="0" dirty="0" smtClean="0"/>
              <a:t> etc.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instance</a:t>
            </a:r>
            <a:r>
              <a:rPr lang="de-DE" baseline="0" dirty="0" smtClean="0"/>
              <a:t>)</a:t>
            </a:r>
          </a:p>
          <a:p>
            <a:r>
              <a:rPr lang="de-DE" baseline="0" dirty="0" smtClean="0"/>
              <a:t>But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default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solution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nowadays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most</a:t>
            </a:r>
            <a:r>
              <a:rPr lang="de-DE" baseline="0" dirty="0" smtClean="0"/>
              <a:t> email </a:t>
            </a:r>
            <a:r>
              <a:rPr lang="de-DE" baseline="0" dirty="0" err="1" smtClean="0"/>
              <a:t>clients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feature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both</a:t>
            </a:r>
            <a:r>
              <a:rPr lang="de-DE" baseline="0" dirty="0" smtClean="0"/>
              <a:t> POP3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IMAP.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2555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baseline="0" dirty="0" smtClean="0"/>
          </a:p>
          <a:p>
            <a:r>
              <a:rPr lang="de-DE" baseline="0" dirty="0" smtClean="0"/>
              <a:t>Webmail </a:t>
            </a:r>
            <a:r>
              <a:rPr lang="de-DE" baseline="0" dirty="0" err="1" smtClean="0"/>
              <a:t>uses</a:t>
            </a:r>
            <a:r>
              <a:rPr lang="de-DE" baseline="0" dirty="0" smtClean="0"/>
              <a:t> HTTP (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will </a:t>
            </a:r>
            <a:r>
              <a:rPr lang="de-DE" baseline="0" dirty="0" err="1" smtClean="0"/>
              <a:t>see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next</a:t>
            </a:r>
            <a:r>
              <a:rPr lang="de-DE" baseline="0" dirty="0" smtClean="0"/>
              <a:t>) </a:t>
            </a:r>
            <a:r>
              <a:rPr lang="de-DE" baseline="0" dirty="0" err="1" smtClean="0"/>
              <a:t>instead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IMAP, but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email </a:t>
            </a:r>
            <a:r>
              <a:rPr lang="de-DE" baseline="0" dirty="0" err="1" smtClean="0"/>
              <a:t>management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similar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IMAP,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webmail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service</a:t>
            </a:r>
            <a:r>
              <a:rPr lang="de-DE" baseline="0" dirty="0" smtClean="0"/>
              <a:t> also </a:t>
            </a:r>
            <a:r>
              <a:rPr lang="de-DE" baseline="0" dirty="0" err="1" smtClean="0"/>
              <a:t>provide</a:t>
            </a:r>
            <a:r>
              <a:rPr lang="de-DE" baseline="0" dirty="0" smtClean="0"/>
              <a:t> IMAP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POP </a:t>
            </a:r>
            <a:r>
              <a:rPr lang="de-DE" baseline="0" dirty="0" err="1" smtClean="0"/>
              <a:t>access</a:t>
            </a:r>
            <a:r>
              <a:rPr lang="de-DE" baseline="0" dirty="0" smtClean="0"/>
              <a:t> on top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HTTP </a:t>
            </a:r>
            <a:r>
              <a:rPr lang="de-DE" baseline="0" dirty="0" err="1" smtClean="0"/>
              <a:t>access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example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</a:t>
            </a:r>
            <a:r>
              <a:rPr lang="de-DE" baseline="0" dirty="0" smtClean="0"/>
              <a:t> Thunderbird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client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gmail</a:t>
            </a:r>
            <a:r>
              <a:rPr lang="de-DE" baseline="0" dirty="0" smtClean="0"/>
              <a:t>).</a:t>
            </a:r>
          </a:p>
          <a:p>
            <a:endParaRPr lang="de-DE" baseline="0" dirty="0" smtClean="0"/>
          </a:p>
          <a:p>
            <a:endParaRPr lang="de-DE" baseline="0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43884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199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fr-FR" sz="1200" kern="1200" dirty="0" smtClean="0">
              <a:solidFill>
                <a:schemeClr val="tx1"/>
              </a:solidFill>
              <a:latin typeface="Verdana" pitchFamily="34" charset="0"/>
              <a:ea typeface="+mn-ea"/>
              <a:cs typeface="+mn-cs"/>
            </a:endParaRPr>
          </a:p>
          <a:p>
            <a:endParaRPr kumimoji="1" lang="fr-FR" sz="1200" kern="1200" dirty="0" smtClean="0">
              <a:solidFill>
                <a:schemeClr val="tx1"/>
              </a:solidFill>
              <a:latin typeface="Verdana" pitchFamily="34" charset="0"/>
              <a:ea typeface="+mn-ea"/>
              <a:cs typeface="+mn-cs"/>
            </a:endParaRPr>
          </a:p>
          <a:p>
            <a:r>
              <a:rPr kumimoji="1" lang="fr-FR" sz="12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Browser -&gt; Proxy Client -&gt; Mail Server, </a:t>
            </a:r>
            <a:r>
              <a:rPr kumimoji="1" lang="fr-FR" sz="1200" kern="1200" dirty="0" err="1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where</a:t>
            </a:r>
            <a:r>
              <a:rPr kumimoji="1" lang="fr-FR" sz="12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 the "Proxy Client" </a:t>
            </a:r>
            <a:r>
              <a:rPr kumimoji="1" lang="fr-FR" sz="1200" kern="1200" dirty="0" err="1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is</a:t>
            </a:r>
            <a:r>
              <a:rPr kumimoji="1" lang="fr-FR" sz="12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 the web server.</a:t>
            </a:r>
          </a:p>
          <a:p>
            <a:endParaRPr kumimoji="1" lang="fr-FR" sz="1200" kern="1200" dirty="0" smtClean="0">
              <a:solidFill>
                <a:schemeClr val="tx1"/>
              </a:solidFill>
              <a:latin typeface="Verdana" pitchFamily="34" charset="0"/>
              <a:ea typeface="+mn-ea"/>
              <a:cs typeface="+mn-cs"/>
            </a:endParaRPr>
          </a:p>
          <a:p>
            <a:r>
              <a:rPr kumimoji="1" lang="fr-FR" sz="12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Gmail: about more</a:t>
            </a:r>
            <a:r>
              <a:rPr kumimoji="1" lang="fr-FR" sz="1200" kern="1200" baseline="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kumimoji="1" lang="fr-FR" sz="1200" kern="1200" baseline="0" dirty="0" err="1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than</a:t>
            </a:r>
            <a:r>
              <a:rPr kumimoji="1" lang="fr-FR" sz="1200" kern="1200" baseline="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 425 million active </a:t>
            </a:r>
            <a:r>
              <a:rPr kumimoji="1" lang="fr-FR" sz="1200" kern="1200" baseline="0" dirty="0" err="1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users</a:t>
            </a:r>
            <a:r>
              <a:rPr kumimoji="1" lang="fr-FR" sz="1200" kern="1200" baseline="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kumimoji="1" lang="fr-FR" sz="1200" kern="1200" baseline="0" dirty="0" err="1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worldwide</a:t>
            </a:r>
            <a:r>
              <a:rPr kumimoji="1" lang="fr-FR" sz="1200" kern="1200" baseline="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…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03741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199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fr-FR" sz="1200" kern="1200" dirty="0" err="1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Today</a:t>
            </a:r>
            <a:r>
              <a:rPr kumimoji="1" lang="fr-FR" sz="12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kumimoji="1" lang="fr-FR" sz="1200" kern="1200" dirty="0" err="1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devices</a:t>
            </a:r>
            <a:r>
              <a:rPr kumimoji="1" lang="fr-FR" sz="12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kumimoji="1" lang="fr-FR" sz="1200" kern="1200" dirty="0" err="1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such</a:t>
            </a:r>
            <a:r>
              <a:rPr kumimoji="1" lang="fr-FR" sz="12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 as </a:t>
            </a:r>
            <a:r>
              <a:rPr kumimoji="1" lang="fr-FR" sz="1200" kern="1200" dirty="0" err="1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NATs</a:t>
            </a:r>
            <a:r>
              <a:rPr kumimoji="1" lang="fr-FR" sz="12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, proxys and firewalls support </a:t>
            </a:r>
            <a:r>
              <a:rPr kumimoji="1" lang="fr-FR" sz="1200" kern="1200" dirty="0" err="1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only</a:t>
            </a:r>
            <a:r>
              <a:rPr kumimoji="1" lang="fr-FR" sz="12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 UDP and TCP or, </a:t>
            </a:r>
            <a:r>
              <a:rPr kumimoji="1" lang="fr-FR" sz="1200" kern="1200" dirty="0" err="1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even</a:t>
            </a:r>
            <a:r>
              <a:rPr kumimoji="1" lang="fr-FR" sz="12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kumimoji="1" lang="fr-FR" sz="1200" kern="1200" dirty="0" err="1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worse</a:t>
            </a:r>
            <a:r>
              <a:rPr kumimoji="1" lang="fr-FR" sz="12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, support </a:t>
            </a:r>
            <a:r>
              <a:rPr kumimoji="1" lang="fr-FR" sz="1200" kern="1200" dirty="0" err="1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only</a:t>
            </a:r>
            <a:r>
              <a:rPr kumimoji="1" lang="fr-FR" sz="12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 HTTP. As a </a:t>
            </a:r>
            <a:r>
              <a:rPr kumimoji="1" lang="fr-FR" sz="1200" kern="1200" dirty="0" err="1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result</a:t>
            </a:r>
            <a:r>
              <a:rPr kumimoji="1" lang="fr-FR" sz="12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, </a:t>
            </a:r>
            <a:r>
              <a:rPr kumimoji="1" lang="fr-FR" sz="1200" kern="1200" dirty="0" err="1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many</a:t>
            </a:r>
            <a:r>
              <a:rPr kumimoji="1" lang="fr-FR" sz="12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 applications and </a:t>
            </a:r>
            <a:r>
              <a:rPr kumimoji="1" lang="fr-FR" sz="1200" kern="1200" dirty="0" err="1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protocols</a:t>
            </a:r>
            <a:r>
              <a:rPr kumimoji="1" lang="fr-FR" sz="12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 (</a:t>
            </a:r>
            <a:r>
              <a:rPr kumimoji="1" lang="fr-FR" sz="1200" kern="1200" dirty="0" err="1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such</a:t>
            </a:r>
            <a:r>
              <a:rPr kumimoji="1" lang="fr-FR" sz="12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 as the </a:t>
            </a:r>
            <a:r>
              <a:rPr kumimoji="1" lang="fr-FR" sz="1200" kern="1200" dirty="0" err="1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whole</a:t>
            </a:r>
            <a:r>
              <a:rPr kumimoji="1" lang="fr-FR" sz="12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 Web Services architecture) </a:t>
            </a:r>
            <a:r>
              <a:rPr kumimoji="1" lang="fr-FR" sz="1200" kern="1200" dirty="0" err="1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today</a:t>
            </a:r>
            <a:r>
              <a:rPr kumimoji="1" lang="fr-FR" sz="12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 are </a:t>
            </a:r>
            <a:r>
              <a:rPr kumimoji="1" lang="fr-FR" sz="1200" kern="1200" dirty="0" err="1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built</a:t>
            </a:r>
            <a:r>
              <a:rPr kumimoji="1" lang="fr-FR" sz="12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 on top of HTTP </a:t>
            </a:r>
            <a:r>
              <a:rPr kumimoji="1" lang="fr-FR" sz="1200" kern="1200" dirty="0" err="1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instead</a:t>
            </a:r>
            <a:r>
              <a:rPr kumimoji="1" lang="fr-FR" sz="12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 of TCP or UDP, and </a:t>
            </a:r>
            <a:r>
              <a:rPr kumimoji="1" lang="fr-FR" sz="1200" kern="1200" dirty="0" err="1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we</a:t>
            </a:r>
            <a:r>
              <a:rPr kumimoji="1" lang="fr-FR" sz="12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kumimoji="1" lang="fr-FR" sz="1200" kern="1200" dirty="0" err="1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even</a:t>
            </a:r>
            <a:r>
              <a:rPr kumimoji="1" lang="fr-FR" sz="12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kumimoji="1" lang="fr-FR" sz="1200" kern="1200" dirty="0" err="1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see</a:t>
            </a:r>
            <a:r>
              <a:rPr kumimoji="1" lang="fr-FR" sz="12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 IP over HTTP, </a:t>
            </a:r>
            <a:r>
              <a:rPr kumimoji="1" lang="fr-FR" sz="1200" kern="1200" dirty="0" err="1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resulting</a:t>
            </a:r>
            <a:r>
              <a:rPr kumimoji="1" lang="fr-FR" sz="12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 in an new </a:t>
            </a:r>
            <a:r>
              <a:rPr kumimoji="1" lang="fr-FR" sz="1200" kern="1200" dirty="0" err="1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slim</a:t>
            </a:r>
            <a:r>
              <a:rPr kumimoji="1" lang="fr-FR" sz="12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kumimoji="1" lang="fr-FR" sz="1200" kern="1200" dirty="0" err="1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waist</a:t>
            </a:r>
            <a:r>
              <a:rPr kumimoji="1" lang="fr-FR" sz="12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kumimoji="1" lang="fr-FR" sz="1200" kern="1200" dirty="0" err="1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at</a:t>
            </a:r>
            <a:r>
              <a:rPr kumimoji="1" lang="fr-FR" sz="12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 the application layer.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33924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60559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There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a </a:t>
            </a:r>
            <a:r>
              <a:rPr lang="de-DE" dirty="0" err="1" smtClean="0"/>
              <a:t>basic</a:t>
            </a:r>
            <a:r>
              <a:rPr lang="de-DE" dirty="0" smtClean="0"/>
              <a:t> </a:t>
            </a:r>
            <a:r>
              <a:rPr lang="de-DE" dirty="0" err="1" smtClean="0"/>
              <a:t>standard</a:t>
            </a:r>
            <a:r>
              <a:rPr lang="de-DE" dirty="0" smtClean="0"/>
              <a:t> </a:t>
            </a:r>
            <a:r>
              <a:rPr lang="de-DE" dirty="0" err="1" smtClean="0"/>
              <a:t>specified</a:t>
            </a:r>
            <a:r>
              <a:rPr lang="de-DE" dirty="0" smtClean="0"/>
              <a:t> in RFC2882 </a:t>
            </a:r>
            <a:r>
              <a:rPr lang="de-DE" dirty="0" err="1" smtClean="0"/>
              <a:t>for</a:t>
            </a:r>
            <a:r>
              <a:rPr lang="de-DE" dirty="0" smtClean="0"/>
              <a:t> ASCII-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emails</a:t>
            </a:r>
            <a:r>
              <a:rPr lang="de-DE" dirty="0" smtClean="0"/>
              <a:t>.</a:t>
            </a:r>
          </a:p>
          <a:p>
            <a:r>
              <a:rPr lang="de-DE" dirty="0" smtClean="0"/>
              <a:t>But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course</a:t>
            </a:r>
            <a:r>
              <a:rPr lang="de-DE" dirty="0" smtClean="0"/>
              <a:t> </a:t>
            </a:r>
            <a:r>
              <a:rPr lang="de-DE" dirty="0" err="1" smtClean="0"/>
              <a:t>there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demand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transport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than</a:t>
            </a:r>
            <a:r>
              <a:rPr lang="de-DE" dirty="0" smtClean="0"/>
              <a:t> ASCII in </a:t>
            </a:r>
            <a:r>
              <a:rPr lang="de-DE" dirty="0" err="1" smtClean="0"/>
              <a:t>emails</a:t>
            </a:r>
            <a:r>
              <a:rPr lang="de-DE" dirty="0" smtClean="0"/>
              <a:t>.</a:t>
            </a:r>
          </a:p>
          <a:p>
            <a:r>
              <a:rPr lang="de-DE" dirty="0" smtClean="0"/>
              <a:t>So </a:t>
            </a:r>
            <a:r>
              <a:rPr lang="de-DE" dirty="0" err="1" smtClean="0"/>
              <a:t>there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an </a:t>
            </a:r>
            <a:r>
              <a:rPr lang="de-DE" dirty="0" err="1" smtClean="0"/>
              <a:t>extenstion</a:t>
            </a:r>
            <a:r>
              <a:rPr lang="de-DE" dirty="0" smtClean="0"/>
              <a:t> MIME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specifies</a:t>
            </a:r>
            <a:r>
              <a:rPr lang="de-DE" dirty="0" smtClean="0"/>
              <a:t> a </a:t>
            </a:r>
            <a:r>
              <a:rPr lang="de-DE" dirty="0" err="1" smtClean="0"/>
              <a:t>structure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email </a:t>
            </a:r>
            <a:r>
              <a:rPr lang="de-DE" baseline="0" dirty="0" err="1" smtClean="0"/>
              <a:t>content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other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than</a:t>
            </a:r>
            <a:r>
              <a:rPr lang="de-DE" baseline="0" dirty="0" smtClean="0"/>
              <a:t> ASCII.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header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defined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structure</a:t>
            </a:r>
            <a:r>
              <a:rPr lang="de-DE" baseline="0" dirty="0" smtClean="0"/>
              <a:t>.</a:t>
            </a:r>
          </a:p>
          <a:p>
            <a:endParaRPr lang="de-DE" baseline="0" dirty="0" smtClean="0"/>
          </a:p>
          <a:p>
            <a:r>
              <a:rPr lang="de-DE" baseline="0" dirty="0" smtClean="0"/>
              <a:t>Focus on: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Version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MIME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Encoding </a:t>
            </a:r>
            <a:r>
              <a:rPr lang="de-DE" baseline="0" dirty="0" err="1" smtClean="0"/>
              <a:t>field</a:t>
            </a:r>
            <a:r>
              <a:rPr lang="de-DE" baseline="0" dirty="0" smtClean="0"/>
              <a:t>: </a:t>
            </a:r>
            <a:r>
              <a:rPr lang="de-DE" baseline="0" dirty="0" err="1" smtClean="0"/>
              <a:t>method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encode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non-ASCII </a:t>
            </a:r>
            <a:r>
              <a:rPr lang="de-DE" baseline="0" dirty="0" err="1" smtClean="0"/>
              <a:t>content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into</a:t>
            </a:r>
            <a:r>
              <a:rPr lang="de-DE" baseline="0" dirty="0" smtClean="0"/>
              <a:t> ASCII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Type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content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text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image</a:t>
            </a:r>
            <a:r>
              <a:rPr lang="de-DE" baseline="0" dirty="0" smtClean="0"/>
              <a:t>...)</a:t>
            </a:r>
          </a:p>
          <a:p>
            <a:endParaRPr lang="de-DE" baseline="0" dirty="0" smtClean="0"/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75102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Examples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Content-Type </a:t>
            </a:r>
            <a:r>
              <a:rPr lang="de-DE" dirty="0" err="1" smtClean="0"/>
              <a:t>values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Focus on Image: </a:t>
            </a:r>
            <a:r>
              <a:rPr lang="de-DE" dirty="0" err="1" smtClean="0"/>
              <a:t>subtypes</a:t>
            </a:r>
            <a:r>
              <a:rPr lang="de-DE" dirty="0" smtClean="0"/>
              <a:t> </a:t>
            </a:r>
            <a:r>
              <a:rPr lang="de-DE" dirty="0" err="1" smtClean="0"/>
              <a:t>jpeg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Gif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instance</a:t>
            </a:r>
            <a:endParaRPr lang="de-DE" baseline="0" dirty="0" smtClean="0"/>
          </a:p>
          <a:p>
            <a:r>
              <a:rPr lang="de-DE" baseline="0" dirty="0" smtClean="0"/>
              <a:t>Video: MPEG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There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lot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types</a:t>
            </a:r>
            <a:r>
              <a:rPr lang="de-DE" baseline="0" dirty="0" smtClean="0"/>
              <a:t> http://</a:t>
            </a:r>
            <a:r>
              <a:rPr lang="de-DE" baseline="0" dirty="0" err="1" smtClean="0"/>
              <a:t>reference.sitepoint.com</a:t>
            </a:r>
            <a:r>
              <a:rPr lang="de-DE" baseline="0" dirty="0" smtClean="0"/>
              <a:t>/</a:t>
            </a:r>
            <a:r>
              <a:rPr lang="de-DE" baseline="0" dirty="0" err="1" smtClean="0"/>
              <a:t>html</a:t>
            </a:r>
            <a:r>
              <a:rPr lang="de-DE" baseline="0" dirty="0" smtClean="0"/>
              <a:t>/mime-</a:t>
            </a:r>
            <a:r>
              <a:rPr lang="de-DE" baseline="0" dirty="0" err="1" smtClean="0"/>
              <a:t>types</a:t>
            </a:r>
            <a:r>
              <a:rPr lang="de-DE" baseline="0" dirty="0" smtClean="0"/>
              <a:t>-</a:t>
            </a:r>
            <a:r>
              <a:rPr lang="de-DE" baseline="0" dirty="0" err="1" smtClean="0"/>
              <a:t>full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err="1" smtClean="0"/>
              <a:t>There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also </a:t>
            </a:r>
            <a:r>
              <a:rPr lang="de-DE" baseline="0" dirty="0" err="1" smtClean="0"/>
              <a:t>some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proprietary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types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like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application</a:t>
            </a:r>
            <a:r>
              <a:rPr lang="de-DE" baseline="0" dirty="0" smtClean="0"/>
              <a:t>/</a:t>
            </a:r>
            <a:r>
              <a:rPr lang="de-DE" baseline="0" dirty="0" err="1" smtClean="0"/>
              <a:t>msword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word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50542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An email </a:t>
            </a:r>
            <a:r>
              <a:rPr lang="de-DE" dirty="0" err="1" smtClean="0"/>
              <a:t>trail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2008 in a email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header</a:t>
            </a:r>
            <a:r>
              <a:rPr lang="de-DE" baseline="0" dirty="0" smtClean="0"/>
              <a:t>: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Follow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trail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bottom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up</a:t>
            </a:r>
            <a:r>
              <a:rPr lang="de-DE" baseline="0" dirty="0" smtClean="0"/>
              <a:t>: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From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Humboldt </a:t>
            </a:r>
            <a:r>
              <a:rPr lang="de-DE" baseline="0" dirty="0" err="1" smtClean="0"/>
              <a:t>Universität‘s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mail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server</a:t>
            </a:r>
            <a:r>
              <a:rPr lang="de-DE" baseline="0" dirty="0" smtClean="0"/>
              <a:t> </a:t>
            </a:r>
            <a:r>
              <a:rPr lang="de-DE" sz="1200" dirty="0" err="1" smtClean="0"/>
              <a:t>sigma.informatik.hu-berlin.de</a:t>
            </a:r>
            <a:r>
              <a:rPr lang="de-DE" sz="1200" dirty="0" smtClean="0"/>
              <a:t> </a:t>
            </a:r>
            <a:r>
              <a:rPr lang="de-DE" sz="1200" dirty="0" err="1" smtClean="0"/>
              <a:t>to</a:t>
            </a:r>
            <a:r>
              <a:rPr lang="de-DE" sz="1200" dirty="0" smtClean="0"/>
              <a:t> </a:t>
            </a:r>
            <a:r>
              <a:rPr lang="de-DE" sz="1200" dirty="0" err="1" smtClean="0"/>
              <a:t>leibniz.math.fu-berlin.de</a:t>
            </a:r>
            <a:r>
              <a:rPr lang="de-DE" sz="1200" dirty="0" smtClean="0"/>
              <a:t> </a:t>
            </a:r>
          </a:p>
          <a:p>
            <a:r>
              <a:rPr lang="de-DE" sz="1200" dirty="0" err="1" smtClean="0"/>
              <a:t>Then</a:t>
            </a:r>
            <a:r>
              <a:rPr lang="de-DE" sz="1200" dirty="0" smtClean="0"/>
              <a:t> </a:t>
            </a:r>
            <a:r>
              <a:rPr lang="de-DE" sz="1200" dirty="0" err="1" smtClean="0"/>
              <a:t>from</a:t>
            </a:r>
            <a:r>
              <a:rPr lang="de-DE" sz="1200" dirty="0" smtClean="0"/>
              <a:t> </a:t>
            </a:r>
            <a:r>
              <a:rPr lang="de-DE" sz="1200" dirty="0" err="1" smtClean="0"/>
              <a:t>leibniz.math.fu-berlin.de</a:t>
            </a:r>
            <a:r>
              <a:rPr lang="de-DE" sz="1200" dirty="0" smtClean="0"/>
              <a:t> </a:t>
            </a:r>
            <a:r>
              <a:rPr lang="de-DE" sz="1200" dirty="0" err="1" smtClean="0"/>
              <a:t>to</a:t>
            </a:r>
            <a:r>
              <a:rPr lang="de-DE" sz="1200" dirty="0" smtClean="0"/>
              <a:t> </a:t>
            </a:r>
            <a:r>
              <a:rPr lang="de-DE" sz="1200" dirty="0" err="1" smtClean="0"/>
              <a:t>lusin.mi.fu-berlin.de</a:t>
            </a:r>
            <a:r>
              <a:rPr lang="de-DE" sz="1200" dirty="0" smtClean="0"/>
              <a:t> </a:t>
            </a:r>
          </a:p>
          <a:p>
            <a:r>
              <a:rPr lang="de-DE" sz="1200" dirty="0" err="1" smtClean="0"/>
              <a:t>Then</a:t>
            </a:r>
            <a:r>
              <a:rPr lang="de-DE" sz="1200" dirty="0" smtClean="0"/>
              <a:t> </a:t>
            </a:r>
            <a:r>
              <a:rPr lang="de-DE" sz="1200" dirty="0" err="1" smtClean="0"/>
              <a:t>from</a:t>
            </a:r>
            <a:r>
              <a:rPr lang="de-DE" sz="1200" dirty="0" smtClean="0"/>
              <a:t> </a:t>
            </a:r>
            <a:r>
              <a:rPr lang="de-DE" sz="1200" dirty="0" err="1" smtClean="0"/>
              <a:t>lusin.mi.fu-berlin.de</a:t>
            </a:r>
            <a:r>
              <a:rPr lang="de-DE" sz="1200" dirty="0" smtClean="0"/>
              <a:t> </a:t>
            </a:r>
            <a:r>
              <a:rPr lang="de-DE" sz="1200" dirty="0" err="1" smtClean="0"/>
              <a:t>to</a:t>
            </a:r>
            <a:r>
              <a:rPr lang="de-DE" sz="1200" dirty="0" smtClean="0"/>
              <a:t> </a:t>
            </a:r>
            <a:r>
              <a:rPr lang="de-DE" sz="1200" dirty="0" err="1" smtClean="0"/>
              <a:t>leibniz.math.fu-berlin.de</a:t>
            </a:r>
            <a:r>
              <a:rPr lang="de-DE" sz="1200" dirty="0" smtClean="0"/>
              <a:t> (</a:t>
            </a:r>
            <a:r>
              <a:rPr lang="de-DE" sz="1200" dirty="0" err="1" smtClean="0"/>
              <a:t>loop</a:t>
            </a:r>
            <a:r>
              <a:rPr lang="de-DE" sz="1200" dirty="0" smtClean="0"/>
              <a:t>!! </a:t>
            </a:r>
            <a:r>
              <a:rPr lang="de-DE" sz="1200" dirty="0" err="1" smtClean="0"/>
              <a:t>spam</a:t>
            </a:r>
            <a:r>
              <a:rPr lang="de-DE" sz="1200" dirty="0" smtClean="0"/>
              <a:t> </a:t>
            </a:r>
            <a:r>
              <a:rPr lang="de-DE" sz="1200" dirty="0" err="1" smtClean="0"/>
              <a:t>filter</a:t>
            </a:r>
            <a:r>
              <a:rPr lang="de-DE" sz="1200" dirty="0" smtClean="0"/>
              <a:t> </a:t>
            </a:r>
            <a:r>
              <a:rPr lang="de-DE" sz="1200" dirty="0" err="1" smtClean="0"/>
              <a:t>running</a:t>
            </a:r>
            <a:r>
              <a:rPr lang="de-DE" sz="1200" dirty="0" smtClean="0"/>
              <a:t> in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lusin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probably</a:t>
            </a:r>
            <a:r>
              <a:rPr lang="de-DE" sz="1200" baseline="0" dirty="0" smtClean="0"/>
              <a:t>?</a:t>
            </a:r>
            <a:r>
              <a:rPr lang="de-DE" sz="1200" dirty="0" smtClean="0"/>
              <a:t>)</a:t>
            </a:r>
          </a:p>
          <a:p>
            <a:endParaRPr lang="de-DE" sz="1200" dirty="0" smtClean="0"/>
          </a:p>
          <a:p>
            <a:r>
              <a:rPr lang="de-DE" sz="1200" dirty="0" err="1" smtClean="0"/>
              <a:t>Then</a:t>
            </a:r>
            <a:r>
              <a:rPr lang="de-DE" sz="1200" dirty="0" smtClean="0"/>
              <a:t> </a:t>
            </a:r>
            <a:r>
              <a:rPr lang="de-DE" sz="1200" dirty="0" err="1" smtClean="0"/>
              <a:t>from</a:t>
            </a:r>
            <a:r>
              <a:rPr lang="de-DE" sz="1200" baseline="0" dirty="0" smtClean="0"/>
              <a:t> </a:t>
            </a:r>
            <a:r>
              <a:rPr lang="de-DE" sz="1200" dirty="0" err="1" smtClean="0"/>
              <a:t>math.fu-berlin.de</a:t>
            </a:r>
            <a:r>
              <a:rPr lang="de-DE" sz="1200" dirty="0" smtClean="0"/>
              <a:t> </a:t>
            </a:r>
            <a:r>
              <a:rPr lang="de-DE" sz="1200" dirty="0" err="1" smtClean="0"/>
              <a:t>to</a:t>
            </a:r>
            <a:r>
              <a:rPr lang="de-DE" sz="1200" dirty="0" smtClean="0"/>
              <a:t> </a:t>
            </a:r>
            <a:r>
              <a:rPr lang="de-DE" sz="1200" dirty="0" err="1" smtClean="0"/>
              <a:t>spree.pcpool.mi.fu-berlin.de</a:t>
            </a:r>
            <a:r>
              <a:rPr lang="de-DE" sz="1200" dirty="0" smtClean="0"/>
              <a:t>  </a:t>
            </a:r>
            <a:r>
              <a:rPr lang="de-DE" sz="1200" dirty="0" err="1" smtClean="0"/>
              <a:t>which</a:t>
            </a:r>
            <a:r>
              <a:rPr lang="de-DE" sz="1200" dirty="0" smtClean="0"/>
              <a:t> was </a:t>
            </a:r>
            <a:r>
              <a:rPr lang="de-DE" sz="1200" dirty="0" err="1" smtClean="0"/>
              <a:t>the</a:t>
            </a:r>
            <a:r>
              <a:rPr lang="de-DE" sz="1200" dirty="0" smtClean="0"/>
              <a:t> </a:t>
            </a:r>
            <a:r>
              <a:rPr lang="de-DE" sz="1200" dirty="0" err="1" smtClean="0"/>
              <a:t>mail</a:t>
            </a:r>
            <a:r>
              <a:rPr lang="de-DE" sz="1200" dirty="0" smtClean="0"/>
              <a:t> </a:t>
            </a:r>
            <a:r>
              <a:rPr lang="de-DE" sz="1200" dirty="0" err="1" smtClean="0"/>
              <a:t>server</a:t>
            </a:r>
            <a:r>
              <a:rPr lang="de-DE" sz="1200" dirty="0" smtClean="0"/>
              <a:t> </a:t>
            </a:r>
            <a:r>
              <a:rPr lang="de-DE" sz="1200" dirty="0" err="1" smtClean="0"/>
              <a:t>used</a:t>
            </a:r>
            <a:r>
              <a:rPr lang="de-DE" sz="1200" dirty="0" smtClean="0"/>
              <a:t> </a:t>
            </a:r>
            <a:r>
              <a:rPr lang="de-DE" sz="1200" dirty="0" err="1" smtClean="0"/>
              <a:t>by</a:t>
            </a:r>
            <a:r>
              <a:rPr lang="de-DE" sz="1200" dirty="0" smtClean="0"/>
              <a:t> </a:t>
            </a:r>
            <a:r>
              <a:rPr lang="de-DE" sz="1200" dirty="0" err="1" smtClean="0"/>
              <a:t>the</a:t>
            </a:r>
            <a:r>
              <a:rPr lang="de-DE" sz="1200" dirty="0" smtClean="0"/>
              <a:t> email </a:t>
            </a:r>
            <a:r>
              <a:rPr lang="de-DE" sz="1200" dirty="0" err="1" smtClean="0"/>
              <a:t>recipient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at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the</a:t>
            </a:r>
            <a:r>
              <a:rPr lang="de-DE" sz="1200" baseline="0" dirty="0" smtClean="0"/>
              <a:t> time.</a:t>
            </a:r>
          </a:p>
          <a:p>
            <a:endParaRPr lang="de-DE" sz="1200" baseline="0" dirty="0" smtClean="0"/>
          </a:p>
          <a:p>
            <a:r>
              <a:rPr lang="de-DE" sz="1200" baseline="0" dirty="0" err="1" smtClean="0"/>
              <a:t>Normally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no-one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is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interested</a:t>
            </a:r>
            <a:r>
              <a:rPr lang="de-DE" sz="1200" baseline="0" dirty="0" smtClean="0"/>
              <a:t> in </a:t>
            </a:r>
            <a:r>
              <a:rPr lang="de-DE" sz="1200" baseline="0" dirty="0" err="1" smtClean="0"/>
              <a:t>this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information</a:t>
            </a:r>
            <a:r>
              <a:rPr lang="de-DE" sz="1200" baseline="0" dirty="0" smtClean="0"/>
              <a:t>, but </a:t>
            </a:r>
            <a:r>
              <a:rPr lang="de-DE" sz="1200" baseline="0" dirty="0" err="1" smtClean="0"/>
              <a:t>sometimes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it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is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useful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to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look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at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this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trail</a:t>
            </a:r>
            <a:r>
              <a:rPr lang="de-DE" sz="1200" baseline="0" dirty="0" smtClean="0"/>
              <a:t> in </a:t>
            </a:r>
            <a:r>
              <a:rPr lang="de-DE" sz="1200" baseline="0" dirty="0" err="1" smtClean="0"/>
              <a:t>order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to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detect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problems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or</a:t>
            </a:r>
            <a:r>
              <a:rPr lang="de-DE" sz="1200" baseline="0" dirty="0" smtClean="0"/>
              <a:t> email </a:t>
            </a:r>
            <a:r>
              <a:rPr lang="de-DE" sz="1200" baseline="0" dirty="0" err="1" smtClean="0"/>
              <a:t>spoofing</a:t>
            </a:r>
            <a:r>
              <a:rPr lang="de-DE" sz="1200" baseline="0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26846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Next </a:t>
            </a:r>
            <a:r>
              <a:rPr lang="de-DE" dirty="0" err="1" smtClean="0"/>
              <a:t>part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header</a:t>
            </a:r>
            <a:endParaRPr lang="de-DE" dirty="0" smtClean="0"/>
          </a:p>
          <a:p>
            <a:r>
              <a:rPr lang="de-DE" dirty="0" smtClean="0"/>
              <a:t>Source </a:t>
            </a:r>
            <a:r>
              <a:rPr lang="de-DE" dirty="0" err="1" smtClean="0"/>
              <a:t>server</a:t>
            </a:r>
            <a:r>
              <a:rPr lang="de-DE" dirty="0" smtClean="0"/>
              <a:t>:</a:t>
            </a:r>
            <a:r>
              <a:rPr lang="de-DE" baseline="0" dirty="0" smtClean="0"/>
              <a:t> </a:t>
            </a:r>
            <a:r>
              <a:rPr lang="de-DE" sz="1200" dirty="0" err="1" smtClean="0"/>
              <a:t>ex.sar.informatik.hu-berlin.de</a:t>
            </a:r>
            <a:r>
              <a:rPr lang="de-DE" sz="1200" dirty="0" smtClean="0"/>
              <a:t> </a:t>
            </a:r>
          </a:p>
          <a:p>
            <a:r>
              <a:rPr lang="de-DE" dirty="0" smtClean="0"/>
              <a:t>Virus </a:t>
            </a:r>
            <a:r>
              <a:rPr lang="de-DE" dirty="0" err="1" smtClean="0"/>
              <a:t>scan</a:t>
            </a:r>
            <a:r>
              <a:rPr lang="de-DE" dirty="0" smtClean="0"/>
              <a:t> </a:t>
            </a:r>
            <a:r>
              <a:rPr lang="de-DE" dirty="0" err="1" smtClean="0"/>
              <a:t>information</a:t>
            </a:r>
            <a:endParaRPr lang="de-DE" dirty="0" smtClean="0"/>
          </a:p>
          <a:p>
            <a:r>
              <a:rPr lang="de-DE" dirty="0" err="1" smtClean="0"/>
              <a:t>Subject</a:t>
            </a:r>
            <a:r>
              <a:rPr lang="de-DE" dirty="0" smtClean="0"/>
              <a:t>: </a:t>
            </a:r>
          </a:p>
          <a:p>
            <a:r>
              <a:rPr lang="de-DE" dirty="0" smtClean="0"/>
              <a:t>Date:</a:t>
            </a:r>
          </a:p>
          <a:p>
            <a:endParaRPr lang="de-DE" dirty="0" smtClean="0"/>
          </a:p>
          <a:p>
            <a:r>
              <a:rPr lang="de-DE" dirty="0" smtClean="0"/>
              <a:t>MIME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version</a:t>
            </a:r>
            <a:r>
              <a:rPr lang="de-DE" baseline="0" dirty="0" smtClean="0"/>
              <a:t>:</a:t>
            </a:r>
          </a:p>
          <a:p>
            <a:r>
              <a:rPr lang="de-DE" sz="1200" dirty="0" err="1" smtClean="0"/>
              <a:t>Boundary</a:t>
            </a:r>
            <a:r>
              <a:rPr lang="de-DE" sz="1200" dirty="0" smtClean="0"/>
              <a:t>: different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parts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of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the</a:t>
            </a:r>
            <a:r>
              <a:rPr lang="de-DE" sz="1200" baseline="0" dirty="0" smtClean="0"/>
              <a:t> email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52116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Next in </a:t>
            </a:r>
            <a:r>
              <a:rPr lang="de-DE" dirty="0" err="1" smtClean="0"/>
              <a:t>header</a:t>
            </a:r>
            <a:r>
              <a:rPr lang="de-DE" dirty="0" smtClean="0"/>
              <a:t>:</a:t>
            </a:r>
          </a:p>
          <a:p>
            <a:r>
              <a:rPr lang="de-DE" dirty="0" err="1" smtClean="0"/>
              <a:t>From</a:t>
            </a:r>
            <a:r>
              <a:rPr lang="de-DE" dirty="0" smtClean="0"/>
              <a:t>: </a:t>
            </a:r>
            <a:r>
              <a:rPr lang="de-DE" dirty="0" err="1" smtClean="0"/>
              <a:t>field</a:t>
            </a:r>
            <a:endParaRPr lang="de-DE" dirty="0" smtClean="0"/>
          </a:p>
          <a:p>
            <a:r>
              <a:rPr lang="de-DE" dirty="0" err="1" smtClean="0"/>
              <a:t>To</a:t>
            </a:r>
            <a:r>
              <a:rPr lang="de-DE" dirty="0" smtClean="0"/>
              <a:t>: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field</a:t>
            </a:r>
            <a:endParaRPr lang="de-DE" baseline="0" dirty="0" smtClean="0"/>
          </a:p>
          <a:p>
            <a:endParaRPr lang="de-DE" dirty="0" smtClean="0"/>
          </a:p>
          <a:p>
            <a:r>
              <a:rPr lang="de-DE" dirty="0" err="1" smtClean="0"/>
              <a:t>Then</a:t>
            </a:r>
            <a:r>
              <a:rPr lang="de-DE" dirty="0" smtClean="0"/>
              <a:t> </a:t>
            </a:r>
            <a:r>
              <a:rPr lang="de-DE" dirty="0" err="1" smtClean="0"/>
              <a:t>which</a:t>
            </a:r>
            <a:r>
              <a:rPr lang="de-DE" dirty="0" smtClean="0"/>
              <a:t> </a:t>
            </a:r>
            <a:r>
              <a:rPr lang="de-DE" dirty="0" err="1" smtClean="0"/>
              <a:t>parts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message</a:t>
            </a:r>
            <a:r>
              <a:rPr lang="de-DE" dirty="0" smtClean="0"/>
              <a:t> (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see</a:t>
            </a:r>
            <a:r>
              <a:rPr lang="de-DE" dirty="0" smtClean="0"/>
              <a:t> 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plain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text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part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then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html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part</a:t>
            </a:r>
            <a:r>
              <a:rPr lang="de-DE" dirty="0" smtClean="0"/>
              <a:t>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890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baseline="0" dirty="0" smtClean="0"/>
              <a:t>Best </a:t>
            </a:r>
            <a:r>
              <a:rPr lang="de-DE" baseline="0" dirty="0" err="1" smtClean="0"/>
              <a:t>Effort</a:t>
            </a:r>
            <a:r>
              <a:rPr lang="de-DE" baseline="0" dirty="0" smtClean="0"/>
              <a:t>: 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If</a:t>
            </a:r>
            <a:r>
              <a:rPr lang="de-DE" baseline="0" dirty="0" smtClean="0"/>
              <a:t> MTA1 </a:t>
            </a:r>
            <a:r>
              <a:rPr lang="de-DE" baseline="0" dirty="0" err="1" smtClean="0"/>
              <a:t>needs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forward</a:t>
            </a:r>
            <a:r>
              <a:rPr lang="de-DE" baseline="0" dirty="0" smtClean="0"/>
              <a:t> an email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MTA2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currently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unreachable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tries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resend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periodically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until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gives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up</a:t>
            </a:r>
            <a:r>
              <a:rPr lang="de-DE" baseline="0" dirty="0" smtClean="0"/>
              <a:t>).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No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guarantee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email will </a:t>
            </a:r>
            <a:r>
              <a:rPr lang="de-DE" baseline="0" dirty="0" err="1" smtClean="0"/>
              <a:t>reach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destination</a:t>
            </a:r>
            <a:r>
              <a:rPr lang="de-DE" baseline="0" dirty="0" smtClean="0"/>
              <a:t> in time </a:t>
            </a:r>
            <a:r>
              <a:rPr lang="de-DE" baseline="0" dirty="0" err="1" smtClean="0"/>
              <a:t>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at</a:t>
            </a:r>
            <a:r>
              <a:rPr lang="de-DE" baseline="0" dirty="0" smtClean="0"/>
              <a:t> all.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Sometimes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get</a:t>
            </a:r>
            <a:r>
              <a:rPr lang="de-DE" baseline="0" dirty="0" smtClean="0"/>
              <a:t> an </a:t>
            </a:r>
            <a:r>
              <a:rPr lang="de-DE" baseline="0" dirty="0" err="1" smtClean="0"/>
              <a:t>error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message</a:t>
            </a:r>
            <a:r>
              <a:rPr lang="de-DE" baseline="0" dirty="0" smtClean="0"/>
              <a:t>. But </a:t>
            </a:r>
            <a:r>
              <a:rPr lang="de-DE" baseline="0" dirty="0" err="1" smtClean="0"/>
              <a:t>no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always</a:t>
            </a:r>
            <a:r>
              <a:rPr lang="de-DE" baseline="0" dirty="0" smtClean="0"/>
              <a:t>.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93553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Then</a:t>
            </a:r>
            <a:r>
              <a:rPr lang="de-DE" dirty="0" smtClean="0"/>
              <a:t> MIME </a:t>
            </a:r>
            <a:r>
              <a:rPr lang="de-DE" dirty="0" err="1" smtClean="0"/>
              <a:t>content</a:t>
            </a:r>
            <a:r>
              <a:rPr lang="de-DE" dirty="0" smtClean="0"/>
              <a:t> </a:t>
            </a:r>
            <a:r>
              <a:rPr lang="de-DE" dirty="0" err="1" smtClean="0"/>
              <a:t>starts</a:t>
            </a:r>
            <a:r>
              <a:rPr lang="de-DE" dirty="0" smtClean="0"/>
              <a:t>.</a:t>
            </a:r>
          </a:p>
          <a:p>
            <a:r>
              <a:rPr lang="de-DE" dirty="0" smtClean="0"/>
              <a:t>MIME </a:t>
            </a:r>
            <a:r>
              <a:rPr lang="de-DE" dirty="0" err="1" smtClean="0"/>
              <a:t>has</a:t>
            </a:r>
            <a:r>
              <a:rPr lang="de-DE" dirty="0" smtClean="0"/>
              <a:t> ist </a:t>
            </a:r>
            <a:r>
              <a:rPr lang="de-DE" dirty="0" err="1" smtClean="0"/>
              <a:t>own</a:t>
            </a:r>
            <a:r>
              <a:rPr lang="de-DE" dirty="0" smtClean="0"/>
              <a:t> </a:t>
            </a:r>
            <a:r>
              <a:rPr lang="de-DE" dirty="0" err="1" smtClean="0"/>
              <a:t>format</a:t>
            </a:r>
            <a:r>
              <a:rPr lang="de-DE" dirty="0" smtClean="0"/>
              <a:t> </a:t>
            </a:r>
            <a:r>
              <a:rPr lang="de-DE" dirty="0" err="1" smtClean="0"/>
              <a:t>encapsulated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email</a:t>
            </a:r>
            <a:endParaRPr lang="de-DE" dirty="0" smtClean="0"/>
          </a:p>
          <a:p>
            <a:r>
              <a:rPr lang="de-DE" dirty="0" smtClean="0"/>
              <a:t>Content-Description: </a:t>
            </a:r>
            <a:r>
              <a:rPr lang="de-DE" dirty="0" err="1" smtClean="0"/>
              <a:t>content</a:t>
            </a:r>
            <a:r>
              <a:rPr lang="de-DE" dirty="0" smtClean="0"/>
              <a:t> </a:t>
            </a:r>
            <a:r>
              <a:rPr lang="de-DE" dirty="0" err="1" smtClean="0"/>
              <a:t>starts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err="1" smtClean="0"/>
              <a:t>There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some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r>
              <a:rPr lang="de-DE" dirty="0" smtClean="0"/>
              <a:t>,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then</a:t>
            </a:r>
            <a:r>
              <a:rPr lang="de-DE" dirty="0" smtClean="0"/>
              <a:t> a </a:t>
            </a:r>
            <a:r>
              <a:rPr lang="de-DE" dirty="0" err="1" smtClean="0"/>
              <a:t>jpg</a:t>
            </a:r>
            <a:r>
              <a:rPr lang="de-DE" dirty="0" smtClean="0"/>
              <a:t> </a:t>
            </a:r>
            <a:r>
              <a:rPr lang="de-DE" dirty="0" err="1" smtClean="0"/>
              <a:t>picture</a:t>
            </a:r>
            <a:r>
              <a:rPr lang="de-DE" dirty="0" smtClean="0"/>
              <a:t>,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name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picture</a:t>
            </a:r>
            <a:r>
              <a:rPr lang="de-DE" dirty="0" smtClean="0"/>
              <a:t>,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indication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encoded</a:t>
            </a:r>
            <a:r>
              <a:rPr lang="de-DE" dirty="0" smtClean="0"/>
              <a:t> etc.</a:t>
            </a:r>
          </a:p>
          <a:p>
            <a:endParaRPr lang="de-DE" dirty="0" smtClean="0"/>
          </a:p>
          <a:p>
            <a:r>
              <a:rPr lang="de-DE" dirty="0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see</a:t>
            </a:r>
            <a:r>
              <a:rPr lang="de-DE" baseline="0" dirty="0" smtClean="0"/>
              <a:t>, email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much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complex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plain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text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80s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mail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command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line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linux</a:t>
            </a:r>
            <a:r>
              <a:rPr lang="de-DE" baseline="0" dirty="0" smtClean="0"/>
              <a:t>...</a:t>
            </a:r>
          </a:p>
          <a:p>
            <a:endParaRPr lang="de-DE" dirty="0" smtClean="0"/>
          </a:p>
          <a:p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wanted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get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done</a:t>
            </a:r>
            <a:r>
              <a:rPr lang="de-DE" dirty="0" smtClean="0"/>
              <a:t> in email,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complexity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increased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dramatically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9823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5641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Initially another spec, X.400 was proposed as standard for email transfer. </a:t>
            </a:r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specification was however too complex and badly designed. </a:t>
            </a:r>
          </a:p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362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Email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functionned</a:t>
            </a:r>
            <a:r>
              <a:rPr lang="de-DE" dirty="0" smtClean="0"/>
              <a:t> just </a:t>
            </a:r>
            <a:r>
              <a:rPr lang="de-DE" dirty="0" err="1" smtClean="0"/>
              <a:t>like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many</a:t>
            </a:r>
            <a:r>
              <a:rPr lang="de-DE" dirty="0" smtClean="0"/>
              <a:t> </a:t>
            </a:r>
            <a:r>
              <a:rPr lang="de-DE" dirty="0" err="1" smtClean="0"/>
              <a:t>years</a:t>
            </a:r>
            <a:r>
              <a:rPr lang="de-DE" dirty="0" smtClean="0"/>
              <a:t>, </a:t>
            </a:r>
            <a:r>
              <a:rPr lang="de-DE" dirty="0" err="1" smtClean="0"/>
              <a:t>with</a:t>
            </a:r>
            <a:r>
              <a:rPr lang="de-DE" dirty="0" smtClean="0"/>
              <a:t> MIME </a:t>
            </a:r>
            <a:r>
              <a:rPr lang="de-DE" dirty="0" err="1" smtClean="0"/>
              <a:t>dealing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non-ASCII email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content</a:t>
            </a:r>
            <a:r>
              <a:rPr lang="de-DE" dirty="0" smtClean="0"/>
              <a:t>. </a:t>
            </a:r>
          </a:p>
          <a:p>
            <a:r>
              <a:rPr lang="de-DE" dirty="0" err="1" smtClean="0"/>
              <a:t>However</a:t>
            </a:r>
            <a:r>
              <a:rPr lang="de-DE" dirty="0" smtClean="0"/>
              <a:t>, </a:t>
            </a:r>
            <a:r>
              <a:rPr lang="de-DE" dirty="0" err="1" smtClean="0"/>
              <a:t>it‘s</a:t>
            </a:r>
            <a:r>
              <a:rPr lang="de-DE" dirty="0" smtClean="0"/>
              <a:t> </a:t>
            </a:r>
            <a:r>
              <a:rPr lang="de-DE" dirty="0" err="1" smtClean="0"/>
              <a:t>basic</a:t>
            </a:r>
            <a:r>
              <a:rPr lang="de-DE" dirty="0" smtClean="0"/>
              <a:t> email </a:t>
            </a:r>
            <a:r>
              <a:rPr lang="de-DE" dirty="0" err="1" smtClean="0"/>
              <a:t>service</a:t>
            </a:r>
            <a:r>
              <a:rPr lang="de-DE" dirty="0" smtClean="0"/>
              <a:t>. </a:t>
            </a:r>
          </a:p>
          <a:p>
            <a:r>
              <a:rPr lang="de-DE" dirty="0" smtClean="0"/>
              <a:t>E.g.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encryption</a:t>
            </a:r>
            <a:r>
              <a:rPr lang="de-DE" dirty="0" smtClean="0"/>
              <a:t> etc.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4008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baseline="0" dirty="0" smtClean="0"/>
          </a:p>
          <a:p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write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whatever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want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MAIL FROM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example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not </a:t>
            </a:r>
            <a:r>
              <a:rPr lang="de-DE" baseline="0" dirty="0" err="1" smtClean="0"/>
              <a:t>verified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anyway</a:t>
            </a:r>
            <a:r>
              <a:rPr lang="de-DE" baseline="0" dirty="0" smtClean="0"/>
              <a:t>. </a:t>
            </a:r>
          </a:p>
          <a:p>
            <a:r>
              <a:rPr lang="de-DE" baseline="0" dirty="0" smtClean="0"/>
              <a:t>The </a:t>
            </a:r>
            <a:r>
              <a:rPr lang="de-DE" baseline="0" dirty="0" err="1" smtClean="0"/>
              <a:t>first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fake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emails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like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this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smtClean="0"/>
              <a:t>Data </a:t>
            </a:r>
            <a:r>
              <a:rPr lang="de-DE" baseline="0" dirty="0" err="1" smtClean="0"/>
              <a:t>sent</a:t>
            </a:r>
            <a:r>
              <a:rPr lang="de-DE" baseline="0" dirty="0" smtClean="0"/>
              <a:t> must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in ASCII 7 </a:t>
            </a:r>
            <a:r>
              <a:rPr lang="de-DE" baseline="0" dirty="0" err="1" smtClean="0"/>
              <a:t>bits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end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sequence</a:t>
            </a:r>
            <a:r>
              <a:rPr lang="de-DE" baseline="0" dirty="0" smtClean="0"/>
              <a:t>  RETURN . RETURN  (</a:t>
            </a:r>
            <a:r>
              <a:rPr lang="de-DE" baseline="0" dirty="0" err="1" smtClean="0"/>
              <a:t>crlf</a:t>
            </a:r>
            <a:r>
              <a:rPr lang="de-DE" baseline="0" dirty="0" smtClean="0"/>
              <a:t> = </a:t>
            </a:r>
            <a:r>
              <a:rPr lang="de-DE" baseline="0" dirty="0" err="1" smtClean="0"/>
              <a:t>carriange</a:t>
            </a:r>
            <a:r>
              <a:rPr lang="de-DE" baseline="0" dirty="0" smtClean="0"/>
              <a:t>-return </a:t>
            </a:r>
            <a:r>
              <a:rPr lang="de-DE" baseline="0" dirty="0" err="1" smtClean="0"/>
              <a:t>line</a:t>
            </a:r>
            <a:r>
              <a:rPr lang="de-DE" baseline="0" dirty="0" smtClean="0"/>
              <a:t>-feed)</a:t>
            </a:r>
          </a:p>
          <a:p>
            <a:r>
              <a:rPr lang="de-DE" baseline="0" dirty="0" smtClean="0"/>
              <a:t>This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in-band-</a:t>
            </a:r>
            <a:r>
              <a:rPr lang="de-DE" baseline="0" dirty="0" err="1" smtClean="0"/>
              <a:t>signaling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client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server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signal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end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content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email.</a:t>
            </a:r>
          </a:p>
          <a:p>
            <a:endParaRPr lang="de-DE" baseline="0" dirty="0" smtClean="0"/>
          </a:p>
          <a:p>
            <a:r>
              <a:rPr lang="de-DE" baseline="0" dirty="0" smtClean="0"/>
              <a:t>QUIT: </a:t>
            </a:r>
            <a:r>
              <a:rPr lang="de-DE" baseline="0" dirty="0" err="1" smtClean="0"/>
              <a:t>we‘re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done</a:t>
            </a:r>
            <a:r>
              <a:rPr lang="de-DE" baseline="0" dirty="0" smtClean="0"/>
              <a:t>. The </a:t>
            </a:r>
            <a:r>
              <a:rPr lang="de-DE" baseline="0" dirty="0" err="1" smtClean="0"/>
              <a:t>mail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transfered</a:t>
            </a:r>
            <a:r>
              <a:rPr lang="de-DE" baseline="0" dirty="0" smtClean="0"/>
              <a:t>.</a:t>
            </a:r>
          </a:p>
          <a:p>
            <a:endParaRPr lang="de-DE" baseline="0" dirty="0" smtClean="0"/>
          </a:p>
          <a:p>
            <a:r>
              <a:rPr lang="de-DE" baseline="0" dirty="0" smtClean="0"/>
              <a:t>So </a:t>
            </a:r>
            <a:r>
              <a:rPr lang="de-DE" baseline="0" dirty="0" err="1" smtClean="0"/>
              <a:t>even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today</a:t>
            </a:r>
            <a:r>
              <a:rPr lang="de-DE" baseline="0" dirty="0" smtClean="0"/>
              <a:t>: all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send, </a:t>
            </a:r>
            <a:r>
              <a:rPr lang="de-DE" baseline="0" dirty="0" err="1" smtClean="0"/>
              <a:t>attachments</a:t>
            </a:r>
            <a:r>
              <a:rPr lang="de-DE" baseline="0" dirty="0" smtClean="0"/>
              <a:t> etc.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coded</a:t>
            </a:r>
            <a:r>
              <a:rPr lang="de-DE" baseline="0" dirty="0" smtClean="0"/>
              <a:t> in 7bit ASCII...</a:t>
            </a:r>
          </a:p>
          <a:p>
            <a:r>
              <a:rPr lang="de-DE" baseline="0" dirty="0" err="1" smtClean="0"/>
              <a:t>Because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standard</a:t>
            </a:r>
            <a:r>
              <a:rPr lang="de-DE" baseline="0" dirty="0" smtClean="0"/>
              <a:t> SMTP </a:t>
            </a:r>
            <a:r>
              <a:rPr lang="de-DE" baseline="0" dirty="0" err="1" smtClean="0"/>
              <a:t>protocol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specified</a:t>
            </a:r>
            <a:r>
              <a:rPr lang="de-DE" baseline="0" dirty="0" smtClean="0"/>
              <a:t>!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9158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9829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baseline="0" dirty="0" smtClean="0"/>
              <a:t>Login/</a:t>
            </a:r>
            <a:r>
              <a:rPr lang="de-DE" baseline="0" dirty="0" err="1" smtClean="0"/>
              <a:t>password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no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encryption</a:t>
            </a:r>
            <a:r>
              <a:rPr lang="de-DE" baseline="0" dirty="0" smtClean="0"/>
              <a:t>!)</a:t>
            </a:r>
          </a:p>
          <a:p>
            <a:endParaRPr lang="de-DE" baseline="0" dirty="0" smtClean="0"/>
          </a:p>
          <a:p>
            <a:r>
              <a:rPr lang="de-DE" baseline="0" dirty="0" smtClean="0"/>
              <a:t>Skip </a:t>
            </a:r>
            <a:r>
              <a:rPr lang="de-DE" baseline="0" dirty="0" err="1" smtClean="0"/>
              <a:t>transaction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phase</a:t>
            </a:r>
            <a:r>
              <a:rPr lang="de-DE" baseline="0" dirty="0" smtClean="0"/>
              <a:t>.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Then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copy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emails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download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server</a:t>
            </a:r>
            <a:r>
              <a:rPr lang="de-DE" baseline="0" dirty="0" smtClean="0"/>
              <a:t>) </a:t>
            </a:r>
            <a:r>
              <a:rPr lang="de-DE" baseline="0" dirty="0" err="1" smtClean="0"/>
              <a:t>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delete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emails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server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that‘s</a:t>
            </a:r>
            <a:r>
              <a:rPr lang="de-DE" baseline="0" dirty="0" smtClean="0"/>
              <a:t> it.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No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fancy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management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functionalities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no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encryption</a:t>
            </a:r>
            <a:r>
              <a:rPr lang="de-DE" baseline="0" dirty="0" smtClean="0"/>
              <a:t>...</a:t>
            </a:r>
          </a:p>
          <a:p>
            <a:endParaRPr lang="de-DE" baseline="0" dirty="0" smtClean="0"/>
          </a:p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092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 smtClean="0"/>
              <a:t>So </a:t>
            </a:r>
            <a:r>
              <a:rPr lang="de-DE" dirty="0" err="1" smtClean="0"/>
              <a:t>if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just</a:t>
            </a:r>
            <a:r>
              <a:rPr lang="de-DE" baseline="0" dirty="0" smtClean="0"/>
              <a:t> listen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communication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channel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during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Authorization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phase</a:t>
            </a:r>
            <a:r>
              <a:rPr lang="de-DE" baseline="0" dirty="0" smtClean="0"/>
              <a:t>: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little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luck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hear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clear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text</a:t>
            </a:r>
            <a:r>
              <a:rPr lang="de-DE" baseline="0" dirty="0" smtClean="0"/>
              <a:t> 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user</a:t>
            </a:r>
            <a:r>
              <a:rPr lang="de-DE" baseline="0" dirty="0" smtClean="0"/>
              <a:t>/pass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client</a:t>
            </a:r>
            <a:r>
              <a:rPr lang="de-DE" baseline="0" dirty="0" smtClean="0"/>
              <a:t>!!</a:t>
            </a:r>
          </a:p>
          <a:p>
            <a:r>
              <a:rPr lang="de-DE" baseline="0" dirty="0" smtClean="0"/>
              <a:t>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example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login</a:t>
            </a:r>
            <a:r>
              <a:rPr lang="de-DE" baseline="0" dirty="0" smtClean="0"/>
              <a:t>=</a:t>
            </a:r>
            <a:r>
              <a:rPr lang="de-DE" baseline="0" dirty="0" err="1" smtClean="0"/>
              <a:t>alice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pass=</a:t>
            </a:r>
            <a:r>
              <a:rPr lang="de-DE" baseline="0" dirty="0" err="1" smtClean="0"/>
              <a:t>hungry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err="1" smtClean="0"/>
              <a:t>That‘s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people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worked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security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extensions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protocols</a:t>
            </a:r>
            <a:r>
              <a:rPr lang="de-DE" baseline="0" dirty="0" smtClean="0"/>
              <a:t>.</a:t>
            </a:r>
          </a:p>
          <a:p>
            <a:r>
              <a:rPr lang="de-DE" baseline="0" dirty="0" smtClean="0"/>
              <a:t>But </a:t>
            </a:r>
            <a:r>
              <a:rPr lang="de-DE" baseline="0" dirty="0" err="1" smtClean="0"/>
              <a:t>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beginning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goal</a:t>
            </a:r>
            <a:r>
              <a:rPr lang="de-DE" baseline="0" dirty="0" smtClean="0"/>
              <a:t> was not high </a:t>
            </a:r>
            <a:r>
              <a:rPr lang="de-DE" baseline="0" dirty="0" err="1" smtClean="0"/>
              <a:t>security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standards</a:t>
            </a:r>
            <a:r>
              <a:rPr lang="de-DE" baseline="0" dirty="0" smtClean="0"/>
              <a:t>, but just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basic</a:t>
            </a:r>
            <a:r>
              <a:rPr lang="de-DE" baseline="0" dirty="0" smtClean="0"/>
              <a:t> email </a:t>
            </a:r>
            <a:r>
              <a:rPr lang="de-DE" baseline="0" dirty="0" err="1" smtClean="0"/>
              <a:t>functionality</a:t>
            </a:r>
            <a:r>
              <a:rPr lang="de-DE" baseline="0" dirty="0" smtClean="0"/>
              <a:t>.</a:t>
            </a:r>
          </a:p>
          <a:p>
            <a:endParaRPr lang="de-DE" baseline="0" dirty="0" smtClean="0"/>
          </a:p>
          <a:p>
            <a:r>
              <a:rPr lang="de-DE" baseline="0" dirty="0" smtClean="0"/>
              <a:t>This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typical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story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why</a:t>
            </a:r>
            <a:r>
              <a:rPr lang="de-DE" baseline="0" dirty="0" smtClean="0"/>
              <a:t> Internet </a:t>
            </a:r>
            <a:r>
              <a:rPr lang="de-DE" baseline="0" dirty="0" err="1" smtClean="0"/>
              <a:t>protocols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often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secured</a:t>
            </a:r>
            <a:r>
              <a:rPr lang="de-DE" baseline="0" dirty="0" smtClean="0"/>
              <a:t> in a </a:t>
            </a:r>
            <a:r>
              <a:rPr lang="de-DE" baseline="0" dirty="0" err="1" smtClean="0"/>
              <a:t>second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phase</a:t>
            </a:r>
            <a:r>
              <a:rPr lang="de-DE" baseline="0" dirty="0" smtClean="0"/>
              <a:t>, not </a:t>
            </a:r>
            <a:r>
              <a:rPr lang="de-DE" baseline="0" dirty="0" err="1" smtClean="0"/>
              <a:t>natively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although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people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change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nowadays</a:t>
            </a:r>
            <a:r>
              <a:rPr lang="de-DE" baseline="0" dirty="0" smtClean="0"/>
              <a:t>.</a:t>
            </a:r>
          </a:p>
          <a:p>
            <a:endParaRPr lang="de-DE" baseline="0" dirty="0" smtClean="0"/>
          </a:p>
          <a:p>
            <a:r>
              <a:rPr lang="de-DE" baseline="0" dirty="0" smtClean="0"/>
              <a:t>Transaction </a:t>
            </a:r>
            <a:r>
              <a:rPr lang="de-DE" baseline="0" dirty="0" err="1" smtClean="0"/>
              <a:t>phase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sequence</a:t>
            </a:r>
            <a:r>
              <a:rPr lang="de-DE" baseline="0" dirty="0" smtClean="0"/>
              <a:t>: </a:t>
            </a:r>
          </a:p>
          <a:p>
            <a:r>
              <a:rPr lang="de-DE" baseline="0" dirty="0" smtClean="0"/>
              <a:t>Listing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messages</a:t>
            </a:r>
            <a:r>
              <a:rPr lang="de-DE" baseline="0" dirty="0" smtClean="0"/>
              <a:t> (ID, </a:t>
            </a:r>
            <a:r>
              <a:rPr lang="de-DE" baseline="0" dirty="0" err="1" smtClean="0"/>
              <a:t>size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bytes</a:t>
            </a:r>
            <a:r>
              <a:rPr lang="de-DE" baseline="0" dirty="0" smtClean="0"/>
              <a:t>)</a:t>
            </a:r>
          </a:p>
          <a:p>
            <a:r>
              <a:rPr lang="de-DE" baseline="0" dirty="0" err="1" smtClean="0"/>
              <a:t>Retrieve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message</a:t>
            </a:r>
            <a:r>
              <a:rPr lang="de-DE" baseline="0" dirty="0" smtClean="0"/>
              <a:t> 1</a:t>
            </a:r>
          </a:p>
          <a:p>
            <a:r>
              <a:rPr lang="de-DE" baseline="0" dirty="0" smtClean="0"/>
              <a:t>Delete </a:t>
            </a:r>
            <a:r>
              <a:rPr lang="de-DE" baseline="0" dirty="0" err="1" smtClean="0"/>
              <a:t>message</a:t>
            </a:r>
            <a:r>
              <a:rPr lang="de-DE" baseline="0" dirty="0" smtClean="0"/>
              <a:t> 1</a:t>
            </a:r>
          </a:p>
          <a:p>
            <a:r>
              <a:rPr lang="de-DE" baseline="0" dirty="0" err="1" smtClean="0"/>
              <a:t>Retrieve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message</a:t>
            </a:r>
            <a:r>
              <a:rPr lang="de-DE" baseline="0" dirty="0" smtClean="0"/>
              <a:t> 2</a:t>
            </a:r>
          </a:p>
          <a:p>
            <a:r>
              <a:rPr lang="de-DE" baseline="0" dirty="0" smtClean="0"/>
              <a:t>Delete </a:t>
            </a:r>
            <a:r>
              <a:rPr lang="de-DE" baseline="0" dirty="0" err="1" smtClean="0"/>
              <a:t>message</a:t>
            </a:r>
            <a:r>
              <a:rPr lang="de-DE" baseline="0" dirty="0" smtClean="0"/>
              <a:t> 2</a:t>
            </a:r>
          </a:p>
          <a:p>
            <a:r>
              <a:rPr lang="de-DE" baseline="0" dirty="0" err="1" smtClean="0"/>
              <a:t>quit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smtClean="0"/>
              <a:t>The </a:t>
            </a:r>
            <a:r>
              <a:rPr lang="de-DE" baseline="0" dirty="0" err="1" smtClean="0"/>
              <a:t>drawback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message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deleted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cannot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another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client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though</a:t>
            </a:r>
            <a:r>
              <a:rPr lang="de-DE" baseline="0" dirty="0" smtClean="0"/>
              <a:t>.</a:t>
            </a:r>
          </a:p>
          <a:p>
            <a:r>
              <a:rPr lang="de-DE" baseline="0" dirty="0" smtClean="0"/>
              <a:t>This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reasons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why</a:t>
            </a:r>
            <a:r>
              <a:rPr lang="de-DE" baseline="0" dirty="0" smtClean="0"/>
              <a:t> alternative </a:t>
            </a:r>
            <a:r>
              <a:rPr lang="de-DE" baseline="0" dirty="0" err="1" smtClean="0"/>
              <a:t>protocol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like</a:t>
            </a:r>
            <a:r>
              <a:rPr lang="de-DE" baseline="0" dirty="0" smtClean="0"/>
              <a:t> IMAP was </a:t>
            </a:r>
            <a:r>
              <a:rPr lang="de-DE" baseline="0" dirty="0" err="1" smtClean="0"/>
              <a:t>developed</a:t>
            </a:r>
            <a:r>
              <a:rPr lang="de-DE" baseline="0" dirty="0" smtClean="0"/>
              <a:t>.</a:t>
            </a:r>
          </a:p>
          <a:p>
            <a:endParaRPr lang="de-DE" baseline="0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656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213103" y="4616455"/>
            <a:ext cx="8623300" cy="1057275"/>
          </a:xfrm>
        </p:spPr>
        <p:txBody>
          <a:bodyPr lIns="360000"/>
          <a:lstStyle>
            <a:lvl1pPr>
              <a:defRPr sz="1500" b="1" smtClean="0">
                <a:solidFill>
                  <a:srgbClr val="0066CC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</a:p>
        </p:txBody>
      </p:sp>
      <p:sp>
        <p:nvSpPr>
          <p:cNvPr id="45060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213100" y="2579693"/>
            <a:ext cx="8636000" cy="1470025"/>
          </a:xfrm>
        </p:spPr>
        <p:txBody>
          <a:bodyPr lIns="360000" anchor="t"/>
          <a:lstStyle>
            <a:lvl1pPr>
              <a:lnSpc>
                <a:spcPct val="100000"/>
              </a:lnSpc>
              <a:defRPr sz="2700" smtClean="0"/>
            </a:lvl1pPr>
          </a:lstStyle>
          <a:p>
            <a:r>
              <a:rPr lang="de-DE" smtClean="0"/>
              <a:t>Titelmasterformat durch Klicken bearbeiten</a:t>
            </a: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0" y="6665918"/>
            <a:ext cx="12192000" cy="19208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de-DE">
              <a:latin typeface="Verdana" pitchFamily="34" charset="0"/>
            </a:endParaRPr>
          </a:p>
        </p:txBody>
      </p:sp>
      <p:pic>
        <p:nvPicPr>
          <p:cNvPr id="8" name="Picture 24" descr="Logo_RGB_300dp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45121" y="60522"/>
            <a:ext cx="2138363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8"/>
          <p:cNvSpPr txBox="1">
            <a:spLocks noChangeArrowheads="1"/>
          </p:cNvSpPr>
          <p:nvPr userDrawn="1"/>
        </p:nvSpPr>
        <p:spPr bwMode="auto">
          <a:xfrm>
            <a:off x="347137" y="295280"/>
            <a:ext cx="5761567" cy="47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 eaLnBrk="0" hangingPunct="0">
              <a:lnSpc>
                <a:spcPct val="65000"/>
              </a:lnSpc>
              <a:spcBef>
                <a:spcPct val="50000"/>
              </a:spcBef>
            </a:pPr>
            <a:r>
              <a:rPr lang="de-DE" sz="750" b="1" dirty="0" smtClean="0">
                <a:solidFill>
                  <a:srgbClr val="5F5F5F"/>
                </a:solidFill>
                <a:cs typeface="Arial" charset="0"/>
              </a:rPr>
              <a:t>Prof. Dr.-Ing Jochen H. Schiller</a:t>
            </a:r>
          </a:p>
          <a:p>
            <a:pPr algn="l" eaLnBrk="0" hangingPunct="0">
              <a:lnSpc>
                <a:spcPct val="65000"/>
              </a:lnSpc>
              <a:spcBef>
                <a:spcPct val="50000"/>
              </a:spcBef>
            </a:pPr>
            <a:r>
              <a:rPr lang="de-DE" sz="750" b="1" dirty="0" err="1" smtClean="0">
                <a:solidFill>
                  <a:srgbClr val="5F5F5F"/>
                </a:solidFill>
                <a:cs typeface="Arial" charset="0"/>
              </a:rPr>
              <a:t>Inst</a:t>
            </a:r>
            <a:r>
              <a:rPr lang="de-DE" sz="750" b="1" dirty="0" smtClean="0">
                <a:solidFill>
                  <a:srgbClr val="5F5F5F"/>
                </a:solidFill>
                <a:cs typeface="Arial" charset="0"/>
              </a:rPr>
              <a:t>. </a:t>
            </a:r>
            <a:r>
              <a:rPr lang="de-DE" sz="750" b="1" dirty="0" err="1" smtClean="0">
                <a:solidFill>
                  <a:srgbClr val="5F5F5F"/>
                </a:solidFill>
                <a:cs typeface="Arial" charset="0"/>
              </a:rPr>
              <a:t>of</a:t>
            </a:r>
            <a:r>
              <a:rPr lang="de-DE" sz="750" b="1" dirty="0" smtClean="0">
                <a:solidFill>
                  <a:srgbClr val="5F5F5F"/>
                </a:solidFill>
                <a:cs typeface="Arial" charset="0"/>
              </a:rPr>
              <a:t> Computer Science</a:t>
            </a:r>
          </a:p>
          <a:p>
            <a:pPr algn="l" eaLnBrk="0" hangingPunct="0">
              <a:lnSpc>
                <a:spcPct val="65000"/>
              </a:lnSpc>
              <a:spcBef>
                <a:spcPct val="50000"/>
              </a:spcBef>
            </a:pPr>
            <a:r>
              <a:rPr lang="de-DE" sz="750" b="1" dirty="0" smtClean="0">
                <a:solidFill>
                  <a:srgbClr val="5F5F5F"/>
                </a:solidFill>
                <a:cs typeface="Arial" charset="0"/>
              </a:rPr>
              <a:t>Freie Universität Berlin</a:t>
            </a:r>
          </a:p>
          <a:p>
            <a:pPr algn="l" eaLnBrk="0" hangingPunct="0">
              <a:lnSpc>
                <a:spcPct val="65000"/>
              </a:lnSpc>
              <a:spcBef>
                <a:spcPct val="50000"/>
              </a:spcBef>
            </a:pPr>
            <a:r>
              <a:rPr lang="de-DE" sz="750" b="1" dirty="0" smtClean="0">
                <a:solidFill>
                  <a:srgbClr val="5F5F5F"/>
                </a:solidFill>
                <a:cs typeface="Arial" charset="0"/>
              </a:rPr>
              <a:t>Germany</a:t>
            </a:r>
            <a:endParaRPr lang="de-DE" sz="750" b="1" dirty="0">
              <a:solidFill>
                <a:srgbClr val="5F5F5F"/>
              </a:solidFill>
              <a:cs typeface="Arial" charset="0"/>
            </a:endParaRPr>
          </a:p>
        </p:txBody>
      </p:sp>
      <p:sp>
        <p:nvSpPr>
          <p:cNvPr id="10" name="Footer Placeholder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656398"/>
            <a:ext cx="7969251" cy="201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>
              <a:defRPr sz="750" b="0">
                <a:solidFill>
                  <a:srgbClr val="5F5F5F"/>
                </a:solidFill>
              </a:defRPr>
            </a:lvl1pPr>
          </a:lstStyle>
          <a:p>
            <a:r>
              <a:rPr lang="en-US" dirty="0" smtClean="0"/>
              <a:t>Prof. Dr.-</a:t>
            </a:r>
            <a:r>
              <a:rPr lang="en-US" dirty="0" err="1" smtClean="0"/>
              <a:t>Ing</a:t>
            </a:r>
            <a:r>
              <a:rPr lang="en-US" dirty="0" smtClean="0"/>
              <a:t>. Jochen H. Schiller    www.jochenschiller.de    Telematics - 2015/16</a:t>
            </a:r>
            <a:endParaRPr lang="en-US" dirty="0"/>
          </a:p>
        </p:txBody>
      </p:sp>
      <p:sp>
        <p:nvSpPr>
          <p:cNvPr id="13" name="Rectangle 6"/>
          <p:cNvSpPr>
            <a:spLocks noChangeArrowheads="1"/>
          </p:cNvSpPr>
          <p:nvPr userDrawn="1"/>
        </p:nvSpPr>
        <p:spPr bwMode="auto">
          <a:xfrm>
            <a:off x="10147300" y="6656397"/>
            <a:ext cx="1636184" cy="21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r>
              <a:rPr lang="de-DE" sz="750" b="1" dirty="0" smtClean="0">
                <a:solidFill>
                  <a:srgbClr val="5F5F5F"/>
                </a:solidFill>
              </a:rPr>
              <a:t>3.3.</a:t>
            </a:r>
            <a:fld id="{53965218-A59B-4292-9C98-79B58A46A890}" type="slidenum">
              <a:rPr lang="de-DE" sz="750" b="1" smtClean="0">
                <a:solidFill>
                  <a:srgbClr val="5F5F5F"/>
                </a:solidFill>
              </a:rPr>
              <a:pPr algn="r">
                <a:defRPr/>
              </a:pPr>
              <a:t>‹#›</a:t>
            </a:fld>
            <a:endParaRPr lang="de-DE" sz="750" b="1" dirty="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6869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334433" y="6656784"/>
            <a:ext cx="7969251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Prof. Dr.-Ing. Jochen H. Schiller    www.jochenschiller.de    Telematics - 2015/16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6840312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976787" y="838200"/>
            <a:ext cx="2880783" cy="5478463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34437" y="838200"/>
            <a:ext cx="8439151" cy="5478463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334433" y="6656784"/>
            <a:ext cx="7969251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Prof. Dr.-Ing. Jochen H. Schiller    www.jochenschiller.de    Telematics - 2015/16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4105384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80961" y="1150939"/>
            <a:ext cx="5467200" cy="516572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442702716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334433" y="6656784"/>
            <a:ext cx="7969251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Prof. Dr.-Ing. Jochen H. Schiller    www.jochenschiller.de    Telematics - 2015/16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2314492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334433" y="6656784"/>
            <a:ext cx="7969251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Prof. Dr.-Ing. Jochen H. Schiller    www.jochenschiller.de    Telematics - 2015/16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9287832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34437" y="1808163"/>
            <a:ext cx="5659967" cy="45085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3" y="1808163"/>
            <a:ext cx="5659967" cy="45085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334433" y="6656784"/>
            <a:ext cx="7969251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Prof. Dr.-Ing. Jochen H. Schiller    www.jochenschiller.de    Telematics - 2015/16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8083205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334433" y="6656784"/>
            <a:ext cx="7969251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Prof. Dr.-Ing. Jochen H. Schiller    www.jochenschiller.de    Telematics - 2015/16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0161464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334433" y="6656784"/>
            <a:ext cx="7969251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Prof. Dr.-Ing. Jochen H. Schiller    www.jochenschiller.de    Telematics - 2015/16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2403177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334433" y="6656784"/>
            <a:ext cx="7969251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Prof. Dr.-Ing. Jochen H. Schiller    www.jochenschiller.de    Telematics - 2015/16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1131988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334433" y="6656784"/>
            <a:ext cx="7969251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Prof. Dr.-Ing. Jochen H. Schiller    www.jochenschiller.de    Telematics - 2015/16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8293255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de-DE" noProof="0" smtClean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334433" y="6656784"/>
            <a:ext cx="7969251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Prof. Dr.-Ing. Jochen H. Schiller    www.jochenschiller.de    Telematics - 2015/16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7260675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0" y="6665918"/>
            <a:ext cx="12192000" cy="19208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de-DE">
              <a:latin typeface="Verdana" pitchFamily="34" charset="0"/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4436" y="1232355"/>
            <a:ext cx="11523133" cy="52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2052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34436" y="715494"/>
            <a:ext cx="11523133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pic>
        <p:nvPicPr>
          <p:cNvPr id="8" name="Picture 24" descr="Logo_RGB_300dpi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645121" y="60522"/>
            <a:ext cx="2138363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6"/>
          <p:cNvSpPr>
            <a:spLocks noChangeArrowheads="1"/>
          </p:cNvSpPr>
          <p:nvPr userDrawn="1"/>
        </p:nvSpPr>
        <p:spPr bwMode="auto">
          <a:xfrm>
            <a:off x="10147300" y="6656397"/>
            <a:ext cx="1636184" cy="21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r>
              <a:rPr lang="de-DE" sz="750" b="1" dirty="0" smtClean="0">
                <a:solidFill>
                  <a:srgbClr val="5F5F5F"/>
                </a:solidFill>
              </a:rPr>
              <a:t>3.3.</a:t>
            </a:r>
            <a:fld id="{53965218-A59B-4292-9C98-79B58A46A890}" type="slidenum">
              <a:rPr lang="de-DE" sz="750" b="1" smtClean="0">
                <a:solidFill>
                  <a:srgbClr val="5F5F5F"/>
                </a:solidFill>
              </a:rPr>
              <a:pPr algn="r">
                <a:defRPr/>
              </a:pPr>
              <a:t>‹#›</a:t>
            </a:fld>
            <a:endParaRPr lang="de-DE" sz="750" b="1" dirty="0">
              <a:solidFill>
                <a:srgbClr val="5F5F5F"/>
              </a:solidFill>
            </a:endParaRPr>
          </a:p>
        </p:txBody>
      </p:sp>
      <p:sp>
        <p:nvSpPr>
          <p:cNvPr id="12" name="Footer Placeholder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656398"/>
            <a:ext cx="7969251" cy="201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>
              <a:defRPr sz="750" b="0">
                <a:solidFill>
                  <a:srgbClr val="5F5F5F"/>
                </a:solidFill>
              </a:defRPr>
            </a:lvl1pPr>
          </a:lstStyle>
          <a:p>
            <a:r>
              <a:rPr lang="en-US" dirty="0" smtClean="0"/>
              <a:t>Prof. Dr.-</a:t>
            </a:r>
            <a:r>
              <a:rPr lang="en-US" dirty="0" err="1" smtClean="0"/>
              <a:t>Ing</a:t>
            </a:r>
            <a:r>
              <a:rPr lang="en-US" dirty="0" smtClean="0"/>
              <a:t>. Jochen H. Schiller    www.jochenschiller.de    Telematics - 2015/16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05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ransition spd="slow"/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 b="1">
          <a:solidFill>
            <a:srgbClr val="003366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 b="1">
          <a:solidFill>
            <a:srgbClr val="003366"/>
          </a:solidFill>
          <a:latin typeface="Arial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 b="1">
          <a:solidFill>
            <a:srgbClr val="003366"/>
          </a:solidFill>
          <a:latin typeface="Arial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 b="1">
          <a:solidFill>
            <a:srgbClr val="003366"/>
          </a:solidFill>
          <a:latin typeface="Arial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 b="1">
          <a:solidFill>
            <a:srgbClr val="003366"/>
          </a:solidFill>
          <a:latin typeface="Arial" charset="0"/>
        </a:defRPr>
      </a:lvl5pPr>
      <a:lvl6pPr marL="3429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 b="1">
          <a:solidFill>
            <a:srgbClr val="003366"/>
          </a:solidFill>
          <a:latin typeface="Arial" charset="0"/>
        </a:defRPr>
      </a:lvl6pPr>
      <a:lvl7pPr marL="685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 b="1">
          <a:solidFill>
            <a:srgbClr val="003366"/>
          </a:solidFill>
          <a:latin typeface="Arial" charset="0"/>
        </a:defRPr>
      </a:lvl7pPr>
      <a:lvl8pPr marL="10287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 b="1">
          <a:solidFill>
            <a:srgbClr val="003366"/>
          </a:solidFill>
          <a:latin typeface="Arial" charset="0"/>
        </a:defRPr>
      </a:lvl8pPr>
      <a:lvl9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 b="1">
          <a:solidFill>
            <a:srgbClr val="003366"/>
          </a:solidFill>
          <a:latin typeface="Arial" charset="0"/>
        </a:defRPr>
      </a:lvl9pPr>
    </p:titleStyle>
    <p:bodyStyle>
      <a:lvl1pPr algn="l" rtl="0" eaLnBrk="1" fontAlgn="base" hangingPunct="1">
        <a:lnSpc>
          <a:spcPct val="102000"/>
        </a:lnSpc>
        <a:spcBef>
          <a:spcPts val="375"/>
        </a:spcBef>
        <a:spcAft>
          <a:spcPct val="0"/>
        </a:spcAft>
        <a:buClr>
          <a:srgbClr val="000000"/>
        </a:buClr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266700" indent="-132160" algn="l" rtl="0" eaLnBrk="1" fontAlgn="base" hangingPunct="1">
        <a:lnSpc>
          <a:spcPct val="102000"/>
        </a:lnSpc>
        <a:spcBef>
          <a:spcPts val="375"/>
        </a:spcBef>
        <a:spcAft>
          <a:spcPct val="0"/>
        </a:spcAft>
        <a:buClr>
          <a:srgbClr val="000000"/>
        </a:buClr>
        <a:buChar char="-"/>
        <a:defRPr>
          <a:solidFill>
            <a:srgbClr val="000000"/>
          </a:solidFill>
          <a:latin typeface="+mn-lt"/>
        </a:defRPr>
      </a:lvl2pPr>
      <a:lvl3pPr marL="542925" indent="-141685" algn="l" rtl="0" eaLnBrk="1" fontAlgn="base" hangingPunct="1">
        <a:lnSpc>
          <a:spcPct val="102000"/>
        </a:lnSpc>
        <a:spcBef>
          <a:spcPts val="375"/>
        </a:spcBef>
        <a:spcAft>
          <a:spcPct val="0"/>
        </a:spcAft>
        <a:buClr>
          <a:srgbClr val="000000"/>
        </a:buClr>
        <a:buChar char="-"/>
        <a:defRPr>
          <a:solidFill>
            <a:srgbClr val="000000"/>
          </a:solidFill>
          <a:latin typeface="+mn-lt"/>
        </a:defRPr>
      </a:lvl3pPr>
      <a:lvl4pPr marL="809625" indent="-132160" algn="l" rtl="0" eaLnBrk="1" fontAlgn="base" hangingPunct="1">
        <a:lnSpc>
          <a:spcPct val="102000"/>
        </a:lnSpc>
        <a:spcBef>
          <a:spcPts val="375"/>
        </a:spcBef>
        <a:spcAft>
          <a:spcPct val="0"/>
        </a:spcAft>
        <a:buClr>
          <a:srgbClr val="000000"/>
        </a:buClr>
        <a:buChar char="-"/>
        <a:defRPr>
          <a:solidFill>
            <a:srgbClr val="000000"/>
          </a:solidFill>
          <a:latin typeface="+mn-lt"/>
        </a:defRPr>
      </a:lvl4pPr>
      <a:lvl5pPr marL="1076325" indent="-132160" algn="l" rtl="0" eaLnBrk="1" fontAlgn="base" hangingPunct="1">
        <a:lnSpc>
          <a:spcPct val="102000"/>
        </a:lnSpc>
        <a:spcBef>
          <a:spcPts val="375"/>
        </a:spcBef>
        <a:spcAft>
          <a:spcPct val="0"/>
        </a:spcAft>
        <a:buClr>
          <a:srgbClr val="000000"/>
        </a:buClr>
        <a:buChar char="-"/>
        <a:defRPr>
          <a:solidFill>
            <a:srgbClr val="000000"/>
          </a:solidFill>
          <a:latin typeface="+mn-lt"/>
        </a:defRPr>
      </a:lvl5pPr>
      <a:lvl6pPr marL="1419225" indent="-132160" algn="l" rtl="0" eaLnBrk="1" fontAlgn="base" hangingPunct="1">
        <a:lnSpc>
          <a:spcPct val="102000"/>
        </a:lnSpc>
        <a:spcBef>
          <a:spcPts val="375"/>
        </a:spcBef>
        <a:spcAft>
          <a:spcPct val="0"/>
        </a:spcAft>
        <a:buClr>
          <a:schemeClr val="tx1"/>
        </a:buClr>
        <a:buSzPct val="90000"/>
        <a:buChar char="-"/>
        <a:defRPr>
          <a:solidFill>
            <a:schemeClr val="tx1"/>
          </a:solidFill>
          <a:latin typeface="+mn-lt"/>
        </a:defRPr>
      </a:lvl6pPr>
      <a:lvl7pPr marL="1762125" indent="-132160" algn="l" rtl="0" eaLnBrk="1" fontAlgn="base" hangingPunct="1">
        <a:lnSpc>
          <a:spcPct val="102000"/>
        </a:lnSpc>
        <a:spcBef>
          <a:spcPts val="375"/>
        </a:spcBef>
        <a:spcAft>
          <a:spcPct val="0"/>
        </a:spcAft>
        <a:buClr>
          <a:schemeClr val="tx1"/>
        </a:buClr>
        <a:buSzPct val="90000"/>
        <a:buChar char="-"/>
        <a:defRPr>
          <a:solidFill>
            <a:schemeClr val="tx1"/>
          </a:solidFill>
          <a:latin typeface="+mn-lt"/>
        </a:defRPr>
      </a:lvl7pPr>
      <a:lvl8pPr marL="2105025" indent="-132160" algn="l" rtl="0" eaLnBrk="1" fontAlgn="base" hangingPunct="1">
        <a:lnSpc>
          <a:spcPct val="102000"/>
        </a:lnSpc>
        <a:spcBef>
          <a:spcPts val="375"/>
        </a:spcBef>
        <a:spcAft>
          <a:spcPct val="0"/>
        </a:spcAft>
        <a:buClr>
          <a:schemeClr val="tx1"/>
        </a:buClr>
        <a:buSzPct val="90000"/>
        <a:buChar char="-"/>
        <a:defRPr>
          <a:solidFill>
            <a:schemeClr val="tx1"/>
          </a:solidFill>
          <a:latin typeface="+mn-lt"/>
        </a:defRPr>
      </a:lvl8pPr>
      <a:lvl9pPr marL="2447925" indent="-132160" algn="l" rtl="0" eaLnBrk="1" fontAlgn="base" hangingPunct="1">
        <a:lnSpc>
          <a:spcPct val="102000"/>
        </a:lnSpc>
        <a:spcBef>
          <a:spcPts val="375"/>
        </a:spcBef>
        <a:spcAft>
          <a:spcPct val="0"/>
        </a:spcAft>
        <a:buClr>
          <a:schemeClr val="tx1"/>
        </a:buClr>
        <a:buSzPct val="90000"/>
        <a:buChar char="-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13" Type="http://schemas.openxmlformats.org/officeDocument/2006/relationships/image" Target="../media/image2.png"/><Relationship Id="rId3" Type="http://schemas.microsoft.com/office/2007/relationships/media" Target="../media/media10.m4a"/><Relationship Id="rId7" Type="http://schemas.openxmlformats.org/officeDocument/2006/relationships/oleObject" Target="../embeddings/oleObject18.bin"/><Relationship Id="rId12" Type="http://schemas.openxmlformats.org/officeDocument/2006/relationships/oleObject" Target="../embeddings/oleObject21.bin"/><Relationship Id="rId2" Type="http://schemas.openxmlformats.org/officeDocument/2006/relationships/tags" Target="../tags/tag7.xml"/><Relationship Id="rId1" Type="http://schemas.openxmlformats.org/officeDocument/2006/relationships/vmlDrawing" Target="../drawings/vmlDrawing5.vml"/><Relationship Id="rId6" Type="http://schemas.openxmlformats.org/officeDocument/2006/relationships/notesSlide" Target="../notesSlides/notesSlide7.xml"/><Relationship Id="rId11" Type="http://schemas.openxmlformats.org/officeDocument/2006/relationships/oleObject" Target="../embeddings/oleObject20.bin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emf"/><Relationship Id="rId4" Type="http://schemas.openxmlformats.org/officeDocument/2006/relationships/audio" Target="../media/media10.m4a"/><Relationship Id="rId9" Type="http://schemas.openxmlformats.org/officeDocument/2006/relationships/oleObject" Target="../embeddings/oleObject19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microsoft.com/office/2007/relationships/media" Target="../media/media11.m4a"/><Relationship Id="rId7" Type="http://schemas.openxmlformats.org/officeDocument/2006/relationships/oleObject" Target="../embeddings/oleObject22.bin"/><Relationship Id="rId2" Type="http://schemas.openxmlformats.org/officeDocument/2006/relationships/tags" Target="../tags/tag8.xml"/><Relationship Id="rId1" Type="http://schemas.openxmlformats.org/officeDocument/2006/relationships/vmlDrawing" Target="../drawings/vmlDrawing6.vm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.emf"/><Relationship Id="rId4" Type="http://schemas.openxmlformats.org/officeDocument/2006/relationships/audio" Target="../media/media11.m4a"/><Relationship Id="rId9" Type="http://schemas.openxmlformats.org/officeDocument/2006/relationships/oleObject" Target="../embeddings/oleObject23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2.m4a"/><Relationship Id="rId7" Type="http://schemas.openxmlformats.org/officeDocument/2006/relationships/image" Target="../media/image8.png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microsoft.com/office/2011/relationships/inkAction" Target="../ink/inkAction4.xml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2.png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11/relationships/inkAction" Target="../ink/inkAction5.xml"/><Relationship Id="rId3" Type="http://schemas.openxmlformats.org/officeDocument/2006/relationships/audio" Target="../media/media16.m4a"/><Relationship Id="rId7" Type="http://schemas.openxmlformats.org/officeDocument/2006/relationships/image" Target="../media/image11.gif"/><Relationship Id="rId2" Type="http://schemas.microsoft.com/office/2007/relationships/media" Target="../media/media16.m4a"/><Relationship Id="rId1" Type="http://schemas.openxmlformats.org/officeDocument/2006/relationships/tags" Target="../tags/tag12.xml"/><Relationship Id="rId6" Type="http://schemas.openxmlformats.org/officeDocument/2006/relationships/image" Target="../media/image10.gif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8.m4a"/><Relationship Id="rId7" Type="http://schemas.openxmlformats.org/officeDocument/2006/relationships/image" Target="../media/image13.png"/><Relationship Id="rId2" Type="http://schemas.microsoft.com/office/2007/relationships/media" Target="../media/media18.m4a"/><Relationship Id="rId1" Type="http://schemas.openxmlformats.org/officeDocument/2006/relationships/tags" Target="../tags/tag13.xml"/><Relationship Id="rId6" Type="http://schemas.microsoft.com/office/2011/relationships/inkAction" Target="../ink/inkAction6.xml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9.m4a"/><Relationship Id="rId7" Type="http://schemas.openxmlformats.org/officeDocument/2006/relationships/image" Target="../media/image14.png"/><Relationship Id="rId2" Type="http://schemas.microsoft.com/office/2007/relationships/media" Target="../media/media19.m4a"/><Relationship Id="rId1" Type="http://schemas.openxmlformats.org/officeDocument/2006/relationships/tags" Target="../tags/tag14.xml"/><Relationship Id="rId6" Type="http://schemas.microsoft.com/office/2011/relationships/inkAction" Target="../ink/inkAction7.xml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5.png"/><Relationship Id="rId5" Type="http://schemas.microsoft.com/office/2011/relationships/inkAction" Target="../ink/inkAction8.xml"/><Relationship Id="rId4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6.png"/><Relationship Id="rId5" Type="http://schemas.microsoft.com/office/2011/relationships/inkAction" Target="../ink/inkAction9.xml"/><Relationship Id="rId4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7.png"/><Relationship Id="rId5" Type="http://schemas.microsoft.com/office/2011/relationships/inkAction" Target="../ink/inkAction10.xml"/><Relationship Id="rId4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8.png"/><Relationship Id="rId5" Type="http://schemas.microsoft.com/office/2011/relationships/inkAction" Target="../ink/inkAction11.xml"/><Relationship Id="rId4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9.png"/><Relationship Id="rId5" Type="http://schemas.microsoft.com/office/2011/relationships/inkAction" Target="../ink/inkAction12.xml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13" Type="http://schemas.openxmlformats.org/officeDocument/2006/relationships/oleObject" Target="../embeddings/oleObject5.bin"/><Relationship Id="rId3" Type="http://schemas.microsoft.com/office/2007/relationships/media" Target="../media/media3.m4a"/><Relationship Id="rId7" Type="http://schemas.openxmlformats.org/officeDocument/2006/relationships/oleObject" Target="../embeddings/oleObject1.bin"/><Relationship Id="rId12" Type="http://schemas.openxmlformats.org/officeDocument/2006/relationships/oleObject" Target="../embeddings/oleObject4.bin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4.emf"/><Relationship Id="rId5" Type="http://schemas.openxmlformats.org/officeDocument/2006/relationships/slideLayout" Target="../slideLayouts/slideLayout4.xml"/><Relationship Id="rId10" Type="http://schemas.openxmlformats.org/officeDocument/2006/relationships/oleObject" Target="../embeddings/oleObject3.bin"/><Relationship Id="rId4" Type="http://schemas.openxmlformats.org/officeDocument/2006/relationships/audio" Target="../media/media3.m4a"/><Relationship Id="rId9" Type="http://schemas.openxmlformats.org/officeDocument/2006/relationships/oleObject" Target="../embeddings/oleObject2.bin"/><Relationship Id="rId1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13" Type="http://schemas.openxmlformats.org/officeDocument/2006/relationships/image" Target="../media/image2.png"/><Relationship Id="rId3" Type="http://schemas.microsoft.com/office/2007/relationships/media" Target="../media/media4.m4a"/><Relationship Id="rId7" Type="http://schemas.openxmlformats.org/officeDocument/2006/relationships/oleObject" Target="../embeddings/oleObject6.bin"/><Relationship Id="rId12" Type="http://schemas.openxmlformats.org/officeDocument/2006/relationships/oleObject" Target="../embeddings/oleObject9.bin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3.xml"/><Relationship Id="rId11" Type="http://schemas.openxmlformats.org/officeDocument/2006/relationships/oleObject" Target="../embeddings/oleObject8.bin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emf"/><Relationship Id="rId4" Type="http://schemas.openxmlformats.org/officeDocument/2006/relationships/audio" Target="../media/media4.m4a"/><Relationship Id="rId9" Type="http://schemas.openxmlformats.org/officeDocument/2006/relationships/oleObject" Target="../embeddings/oleObject7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microsoft.com/office/2011/relationships/inkAction" Target="../ink/inkAction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13" Type="http://schemas.microsoft.com/office/2011/relationships/inkAction" Target="../ink/inkAction2.xml"/><Relationship Id="rId3" Type="http://schemas.microsoft.com/office/2007/relationships/media" Target="../media/media6.m4a"/><Relationship Id="rId7" Type="http://schemas.openxmlformats.org/officeDocument/2006/relationships/oleObject" Target="../embeddings/oleObject10.bin"/><Relationship Id="rId12" Type="http://schemas.openxmlformats.org/officeDocument/2006/relationships/oleObject" Target="../embeddings/oleObject13.bin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4.xml"/><Relationship Id="rId11" Type="http://schemas.openxmlformats.org/officeDocument/2006/relationships/oleObject" Target="../embeddings/oleObject12.bin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2.png"/><Relationship Id="rId10" Type="http://schemas.openxmlformats.org/officeDocument/2006/relationships/image" Target="../media/image4.emf"/><Relationship Id="rId4" Type="http://schemas.openxmlformats.org/officeDocument/2006/relationships/audio" Target="../media/media6.m4a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13" Type="http://schemas.openxmlformats.org/officeDocument/2006/relationships/image" Target="../media/image2.png"/><Relationship Id="rId3" Type="http://schemas.microsoft.com/office/2007/relationships/media" Target="../media/media7.m4a"/><Relationship Id="rId7" Type="http://schemas.openxmlformats.org/officeDocument/2006/relationships/oleObject" Target="../embeddings/oleObject14.bin"/><Relationship Id="rId12" Type="http://schemas.openxmlformats.org/officeDocument/2006/relationships/oleObject" Target="../embeddings/oleObject17.bin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notesSlide" Target="../notesSlides/notesSlide5.xml"/><Relationship Id="rId11" Type="http://schemas.openxmlformats.org/officeDocument/2006/relationships/oleObject" Target="../embeddings/oleObject16.bin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4.emf"/><Relationship Id="rId4" Type="http://schemas.openxmlformats.org/officeDocument/2006/relationships/audio" Target="../media/media7.m4a"/><Relationship Id="rId9" Type="http://schemas.openxmlformats.org/officeDocument/2006/relationships/oleObject" Target="../embeddings/oleObject15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8.m4a"/><Relationship Id="rId7" Type="http://schemas.openxmlformats.org/officeDocument/2006/relationships/image" Target="../media/image7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microsoft.com/office/2011/relationships/inkAction" Target="../ink/inkAction3.xml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CONTENT of this CHAPTER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noProof="0" dirty="0" smtClean="0"/>
              <a:t>DNS</a:t>
            </a:r>
          </a:p>
          <a:p>
            <a:pPr lvl="1"/>
            <a:r>
              <a:rPr lang="en-US" noProof="0" dirty="0" smtClean="0"/>
              <a:t>HTTP and WWW </a:t>
            </a:r>
          </a:p>
          <a:p>
            <a:pPr lvl="1"/>
            <a:r>
              <a:rPr lang="en-US" b="1" noProof="0" dirty="0" smtClean="0">
                <a:solidFill>
                  <a:srgbClr val="0000CC"/>
                </a:solidFill>
              </a:rPr>
              <a:t>EMAIL</a:t>
            </a:r>
          </a:p>
          <a:p>
            <a:pPr lvl="1"/>
            <a:r>
              <a:rPr lang="en-US" noProof="0" dirty="0" smtClean="0"/>
              <a:t>SNMP</a:t>
            </a:r>
          </a:p>
          <a:p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 smtClean="0"/>
              <a:t>Prof. Dr.-Ing. Jochen H. Schiller    www.jochenschiller.de    </a:t>
            </a:r>
            <a:r>
              <a:rPr lang="de-DE" dirty="0" err="1" smtClean="0"/>
              <a:t>Telematics</a:t>
            </a:r>
            <a:r>
              <a:rPr lang="de-DE" dirty="0" smtClean="0"/>
              <a:t> - 2015/16</a:t>
            </a:r>
            <a:endParaRPr lang="de-DE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50517"/>
      </p:ext>
    </p:extLst>
  </p:cSld>
  <p:clrMapOvr>
    <a:masterClrMapping/>
  </p:clrMapOvr>
  <p:transition spd="slow" advTm="545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5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Email </a:t>
            </a:r>
            <a:r>
              <a:rPr lang="en-US" noProof="0" dirty="0"/>
              <a:t>A</a:t>
            </a:r>
            <a:r>
              <a:rPr lang="en-US" noProof="0" dirty="0" smtClean="0"/>
              <a:t>ccess</a:t>
            </a:r>
            <a:endParaRPr lang="en-US" noProof="0" dirty="0"/>
          </a:p>
        </p:txBody>
      </p:sp>
      <p:sp>
        <p:nvSpPr>
          <p:cNvPr id="98" name="Inhaltsplatzhalter 9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Still needs to pull emails from your mail server!</a:t>
            </a:r>
          </a:p>
          <a:p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/>
          </a:p>
          <a:p>
            <a:endParaRPr lang="en-US" noProof="0" dirty="0" smtClean="0"/>
          </a:p>
          <a:p>
            <a:endParaRPr lang="en-US" noProof="0" dirty="0" smtClean="0"/>
          </a:p>
          <a:p>
            <a:r>
              <a:rPr lang="en-US" noProof="0" dirty="0" smtClean="0"/>
              <a:t>Email access protocols</a:t>
            </a:r>
          </a:p>
          <a:p>
            <a:pPr lvl="1"/>
            <a:r>
              <a:rPr lang="en-US" noProof="0" dirty="0" smtClean="0"/>
              <a:t>Post Office Protocol version 3 (POP3)</a:t>
            </a:r>
          </a:p>
          <a:p>
            <a:pPr lvl="1"/>
            <a:r>
              <a:rPr lang="en-US" noProof="0" dirty="0"/>
              <a:t>Internet Message Access Protocol </a:t>
            </a:r>
            <a:r>
              <a:rPr lang="en-US" noProof="0" dirty="0" smtClean="0"/>
              <a:t>(IMAP)</a:t>
            </a:r>
          </a:p>
          <a:p>
            <a:pPr lvl="1"/>
            <a:r>
              <a:rPr lang="en-US" noProof="0" dirty="0" smtClean="0"/>
              <a:t>HTTP</a:t>
            </a:r>
          </a:p>
        </p:txBody>
      </p:sp>
      <p:grpSp>
        <p:nvGrpSpPr>
          <p:cNvPr id="24" name="Gruppieren 36"/>
          <p:cNvGrpSpPr/>
          <p:nvPr/>
        </p:nvGrpSpPr>
        <p:grpSpPr>
          <a:xfrm>
            <a:off x="6548955" y="1196753"/>
            <a:ext cx="4125305" cy="5016891"/>
            <a:chOff x="5214942" y="1214422"/>
            <a:chExt cx="4125305" cy="5016891"/>
          </a:xfrm>
        </p:grpSpPr>
        <p:grpSp>
          <p:nvGrpSpPr>
            <p:cNvPr id="25" name="Gruppieren 15"/>
            <p:cNvGrpSpPr/>
            <p:nvPr/>
          </p:nvGrpSpPr>
          <p:grpSpPr>
            <a:xfrm>
              <a:off x="5214942" y="1928802"/>
              <a:ext cx="1357322" cy="659173"/>
              <a:chOff x="5214942" y="2285992"/>
              <a:chExt cx="1357322" cy="659173"/>
            </a:xfrm>
          </p:grpSpPr>
          <p:graphicFrame>
            <p:nvGraphicFramePr>
              <p:cNvPr id="40" name="Object 7"/>
              <p:cNvGraphicFramePr>
                <a:graphicFrameLocks noChangeAspect="1"/>
              </p:cNvGraphicFramePr>
              <p:nvPr/>
            </p:nvGraphicFramePr>
            <p:xfrm>
              <a:off x="5857884" y="2285992"/>
              <a:ext cx="714380" cy="65917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1" name="Visio" r:id="rId7" imgW="1027128" imgH="947618" progId="">
                      <p:embed/>
                    </p:oleObj>
                  </mc:Choice>
                  <mc:Fallback>
                    <p:oleObj name="Visio" r:id="rId7" imgW="1027128" imgH="947618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857884" y="2285992"/>
                            <a:ext cx="714380" cy="65917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1" name="Textfeld 10"/>
              <p:cNvSpPr txBox="1"/>
              <p:nvPr/>
            </p:nvSpPr>
            <p:spPr>
              <a:xfrm>
                <a:off x="5214942" y="2285992"/>
                <a:ext cx="714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200" dirty="0">
                    <a:latin typeface="Tahoma" pitchFamily="34" charset="0"/>
                    <a:cs typeface="Tahoma" pitchFamily="34" charset="0"/>
                  </a:rPr>
                  <a:t>User Agent (UA)</a:t>
                </a:r>
              </a:p>
            </p:txBody>
          </p:sp>
        </p:grpSp>
        <p:cxnSp>
          <p:nvCxnSpPr>
            <p:cNvPr id="26" name="Gerade Verbindung 13"/>
            <p:cNvCxnSpPr/>
            <p:nvPr/>
          </p:nvCxnSpPr>
          <p:spPr bwMode="auto">
            <a:xfrm flipV="1">
              <a:off x="6286512" y="1785926"/>
              <a:ext cx="1428760" cy="42862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Gerade Verbindung 23"/>
            <p:cNvCxnSpPr>
              <a:endCxn id="32" idx="3"/>
            </p:cNvCxnSpPr>
            <p:nvPr/>
          </p:nvCxnSpPr>
          <p:spPr bwMode="auto">
            <a:xfrm>
              <a:off x="7900087" y="2193211"/>
              <a:ext cx="478379" cy="103785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28" name="Gruppieren 25"/>
            <p:cNvGrpSpPr/>
            <p:nvPr/>
          </p:nvGrpSpPr>
          <p:grpSpPr>
            <a:xfrm>
              <a:off x="7572396" y="1214422"/>
              <a:ext cx="1714511" cy="1071562"/>
              <a:chOff x="7572396" y="1214422"/>
              <a:chExt cx="1714511" cy="1071562"/>
            </a:xfrm>
          </p:grpSpPr>
          <p:sp>
            <p:nvSpPr>
              <p:cNvPr id="38" name="Textfeld 7"/>
              <p:cNvSpPr txBox="1"/>
              <p:nvPr/>
            </p:nvSpPr>
            <p:spPr>
              <a:xfrm>
                <a:off x="8215338" y="1285860"/>
                <a:ext cx="107156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>
                    <a:latin typeface="Tahoma" pitchFamily="34" charset="0"/>
                    <a:cs typeface="Tahoma" pitchFamily="34" charset="0"/>
                  </a:rPr>
                  <a:t>Message Transfer Agent (MTA)</a:t>
                </a:r>
              </a:p>
            </p:txBody>
          </p:sp>
          <p:graphicFrame>
            <p:nvGraphicFramePr>
              <p:cNvPr id="39" name="Object 8"/>
              <p:cNvGraphicFramePr>
                <a:graphicFrameLocks noChangeAspect="1"/>
              </p:cNvGraphicFramePr>
              <p:nvPr/>
            </p:nvGraphicFramePr>
            <p:xfrm>
              <a:off x="7572396" y="1214422"/>
              <a:ext cx="744538" cy="10715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2" name="Visio" r:id="rId9" imgW="744593" imgH="1071384" progId="">
                      <p:embed/>
                    </p:oleObj>
                  </mc:Choice>
                  <mc:Fallback>
                    <p:oleObj name="Visio" r:id="rId9" imgW="744593" imgH="1071384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572396" y="1214422"/>
                            <a:ext cx="744538" cy="10715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29" name="Gerade Verbindung 29"/>
            <p:cNvCxnSpPr>
              <a:stCxn id="32" idx="1"/>
            </p:cNvCxnSpPr>
            <p:nvPr/>
          </p:nvCxnSpPr>
          <p:spPr bwMode="auto">
            <a:xfrm flipH="1">
              <a:off x="7589826" y="4424110"/>
              <a:ext cx="788640" cy="63688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0" name="Gruppieren 31"/>
            <p:cNvGrpSpPr/>
            <p:nvPr/>
          </p:nvGrpSpPr>
          <p:grpSpPr>
            <a:xfrm>
              <a:off x="5500694" y="5572140"/>
              <a:ext cx="1357322" cy="659173"/>
              <a:chOff x="5214942" y="2285992"/>
              <a:chExt cx="1357322" cy="659173"/>
            </a:xfrm>
          </p:grpSpPr>
          <p:graphicFrame>
            <p:nvGraphicFramePr>
              <p:cNvPr id="36" name="Object 7"/>
              <p:cNvGraphicFramePr>
                <a:graphicFrameLocks noChangeAspect="1"/>
              </p:cNvGraphicFramePr>
              <p:nvPr/>
            </p:nvGraphicFramePr>
            <p:xfrm>
              <a:off x="5857884" y="2285992"/>
              <a:ext cx="714380" cy="65917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3" name="Visio" r:id="rId11" imgW="1027128" imgH="947618" progId="">
                      <p:embed/>
                    </p:oleObj>
                  </mc:Choice>
                  <mc:Fallback>
                    <p:oleObj name="Visio" r:id="rId11" imgW="1027128" imgH="947618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857884" y="2285992"/>
                            <a:ext cx="714380" cy="65917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7" name="Textfeld 33"/>
              <p:cNvSpPr txBox="1"/>
              <p:nvPr/>
            </p:nvSpPr>
            <p:spPr>
              <a:xfrm>
                <a:off x="5214942" y="2285992"/>
                <a:ext cx="714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200" dirty="0">
                    <a:latin typeface="Tahoma" pitchFamily="34" charset="0"/>
                    <a:cs typeface="Tahoma" pitchFamily="34" charset="0"/>
                  </a:rPr>
                  <a:t>User Agent (UA)</a:t>
                </a:r>
              </a:p>
            </p:txBody>
          </p:sp>
        </p:grpSp>
        <p:cxnSp>
          <p:nvCxnSpPr>
            <p:cNvPr id="31" name="Gerade Verbindung 34"/>
            <p:cNvCxnSpPr/>
            <p:nvPr/>
          </p:nvCxnSpPr>
          <p:spPr bwMode="auto">
            <a:xfrm flipV="1">
              <a:off x="6572264" y="5430852"/>
              <a:ext cx="714380" cy="35560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2" name="Cloud"/>
            <p:cNvSpPr>
              <a:spLocks noChangeAspect="1" noEditPoints="1" noChangeArrowheads="1"/>
            </p:cNvSpPr>
            <p:nvPr/>
          </p:nvSpPr>
          <p:spPr bwMode="auto">
            <a:xfrm>
              <a:off x="7416684" y="3158638"/>
              <a:ext cx="1923563" cy="1266821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de-DE" dirty="0" smtClean="0"/>
                <a:t>Internet</a:t>
              </a:r>
              <a:endParaRPr lang="de-DE" dirty="0"/>
            </a:p>
          </p:txBody>
        </p:sp>
        <p:grpSp>
          <p:nvGrpSpPr>
            <p:cNvPr id="33" name="Gruppieren 26"/>
            <p:cNvGrpSpPr/>
            <p:nvPr/>
          </p:nvGrpSpPr>
          <p:grpSpPr>
            <a:xfrm>
              <a:off x="6994236" y="4742814"/>
              <a:ext cx="1935481" cy="1071562"/>
              <a:chOff x="7351426" y="1170914"/>
              <a:chExt cx="1935481" cy="1071562"/>
            </a:xfrm>
          </p:grpSpPr>
          <p:sp>
            <p:nvSpPr>
              <p:cNvPr id="34" name="Textfeld 27"/>
              <p:cNvSpPr txBox="1"/>
              <p:nvPr/>
            </p:nvSpPr>
            <p:spPr>
              <a:xfrm>
                <a:off x="8215338" y="1285860"/>
                <a:ext cx="107156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>
                    <a:latin typeface="Tahoma" pitchFamily="34" charset="0"/>
                    <a:cs typeface="Tahoma" pitchFamily="34" charset="0"/>
                  </a:rPr>
                  <a:t>Message Transfer Agent (MTA)</a:t>
                </a:r>
              </a:p>
            </p:txBody>
          </p:sp>
          <p:graphicFrame>
            <p:nvGraphicFramePr>
              <p:cNvPr id="35" name="Object 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14903329"/>
                  </p:ext>
                </p:extLst>
              </p:nvPr>
            </p:nvGraphicFramePr>
            <p:xfrm>
              <a:off x="7351426" y="1170914"/>
              <a:ext cx="744538" cy="10715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4" name="Visio" r:id="rId12" imgW="744593" imgH="1071384" progId="">
                      <p:embed/>
                    </p:oleObj>
                  </mc:Choice>
                  <mc:Fallback>
                    <p:oleObj name="Visio" r:id="rId12" imgW="744593" imgH="1071384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351426" y="1170914"/>
                            <a:ext cx="744538" cy="10715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cxnSp>
        <p:nvCxnSpPr>
          <p:cNvPr id="42" name="Connecteur droit avec flèche 41"/>
          <p:cNvCxnSpPr/>
          <p:nvPr/>
        </p:nvCxnSpPr>
        <p:spPr bwMode="auto">
          <a:xfrm flipV="1">
            <a:off x="7752184" y="1628800"/>
            <a:ext cx="1080120" cy="28800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Connecteur droit avec flèche 42"/>
          <p:cNvCxnSpPr/>
          <p:nvPr/>
        </p:nvCxnSpPr>
        <p:spPr bwMode="auto">
          <a:xfrm flipH="1">
            <a:off x="8544272" y="2132856"/>
            <a:ext cx="432048" cy="2592288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6" name="ZoneTexte 45"/>
          <p:cNvSpPr txBox="1"/>
          <p:nvPr/>
        </p:nvSpPr>
        <p:spPr>
          <a:xfrm>
            <a:off x="6672065" y="2564904"/>
            <a:ext cx="1005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Sender</a:t>
            </a:r>
            <a:endParaRPr lang="fr-FR" dirty="0"/>
          </a:p>
        </p:txBody>
      </p:sp>
      <p:sp>
        <p:nvSpPr>
          <p:cNvPr id="47" name="ZoneTexte 46"/>
          <p:cNvSpPr txBox="1"/>
          <p:nvPr/>
        </p:nvSpPr>
        <p:spPr>
          <a:xfrm>
            <a:off x="6960096" y="6237312"/>
            <a:ext cx="1499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Destination</a:t>
            </a:r>
            <a:endParaRPr lang="fr-FR" dirty="0"/>
          </a:p>
        </p:txBody>
      </p:sp>
      <p:cxnSp>
        <p:nvCxnSpPr>
          <p:cNvPr id="48" name="Connecteur droit avec flèche 47"/>
          <p:cNvCxnSpPr/>
          <p:nvPr/>
        </p:nvCxnSpPr>
        <p:spPr bwMode="auto">
          <a:xfrm flipH="1">
            <a:off x="7680176" y="5229200"/>
            <a:ext cx="576064" cy="288032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ZoneTexte 2"/>
          <p:cNvSpPr txBox="1"/>
          <p:nvPr/>
        </p:nvSpPr>
        <p:spPr>
          <a:xfrm>
            <a:off x="7320136" y="465313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</a:t>
            </a:r>
            <a:r>
              <a:rPr lang="fr-FR" dirty="0" smtClean="0"/>
              <a:t>mail </a:t>
            </a:r>
            <a:r>
              <a:rPr lang="fr-FR" dirty="0" err="1" smtClean="0"/>
              <a:t>access</a:t>
            </a:r>
            <a:endParaRPr lang="fr-FR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Dr.-Ing. Jochen H. Schiller    www.jochenschiller.de    Telematics - 2015/16</a:t>
            </a:r>
            <a:endParaRPr lang="de-DE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584377051"/>
      </p:ext>
    </p:extLst>
  </p:cSld>
  <p:clrMapOvr>
    <a:masterClrMapping/>
  </p:clrMapOvr>
  <p:transition spd="slow" advTm="614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el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Accessing Emails with POP3 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noProof="0" dirty="0" smtClean="0"/>
              <a:t>Specified in RFC 1939</a:t>
            </a:r>
          </a:p>
          <a:p>
            <a:pPr lvl="1"/>
            <a:endParaRPr lang="en-US" noProof="0" dirty="0" smtClean="0"/>
          </a:p>
          <a:p>
            <a:pPr lvl="1"/>
            <a:r>
              <a:rPr lang="en-US" noProof="0" dirty="0" smtClean="0"/>
              <a:t>Pull emails from the server over a connection on port 110</a:t>
            </a:r>
          </a:p>
          <a:p>
            <a:pPr lvl="1"/>
            <a:r>
              <a:rPr lang="en-US" noProof="0" dirty="0" smtClean="0"/>
              <a:t>Text-based (ASCII)</a:t>
            </a:r>
          </a:p>
          <a:p>
            <a:pPr lvl="1"/>
            <a:r>
              <a:rPr lang="en-US" noProof="0" dirty="0" smtClean="0"/>
              <a:t>Basic functionality. Only:</a:t>
            </a:r>
          </a:p>
          <a:p>
            <a:pPr lvl="2"/>
            <a:r>
              <a:rPr lang="en-US" noProof="0" dirty="0" smtClean="0"/>
              <a:t>Logging in/out</a:t>
            </a:r>
          </a:p>
          <a:p>
            <a:pPr lvl="2"/>
            <a:r>
              <a:rPr lang="en-US" noProof="0" dirty="0" smtClean="0"/>
              <a:t>Copy emails to the local computer</a:t>
            </a:r>
          </a:p>
          <a:p>
            <a:pPr lvl="2"/>
            <a:r>
              <a:rPr lang="en-US" noProof="0" dirty="0" smtClean="0"/>
              <a:t>Deleting emails from the server</a:t>
            </a:r>
          </a:p>
          <a:p>
            <a:pPr lvl="2"/>
            <a:endParaRPr lang="en-US" noProof="0" dirty="0" smtClean="0"/>
          </a:p>
          <a:p>
            <a:r>
              <a:rPr lang="en-US" noProof="0" dirty="0" smtClean="0"/>
              <a:t>Phase 1: Authorization</a:t>
            </a:r>
          </a:p>
          <a:p>
            <a:pPr lvl="2"/>
            <a:r>
              <a:rPr lang="en-US" noProof="0" dirty="0" smtClean="0"/>
              <a:t>Commands: USER name, PASS string</a:t>
            </a:r>
          </a:p>
          <a:p>
            <a:pPr lvl="2"/>
            <a:endParaRPr lang="en-US" noProof="0" dirty="0" smtClean="0"/>
          </a:p>
          <a:p>
            <a:r>
              <a:rPr lang="en-US" noProof="0" dirty="0" smtClean="0"/>
              <a:t>Phase 2: Transaction</a:t>
            </a:r>
          </a:p>
          <a:p>
            <a:pPr lvl="2"/>
            <a:r>
              <a:rPr lang="en-US" noProof="0" dirty="0" smtClean="0"/>
              <a:t>Commands: LIST [</a:t>
            </a:r>
            <a:r>
              <a:rPr lang="en-US" noProof="0" dirty="0" err="1" smtClean="0"/>
              <a:t>msg</a:t>
            </a:r>
            <a:r>
              <a:rPr lang="en-US" noProof="0" dirty="0" smtClean="0"/>
              <a:t>], RETR </a:t>
            </a:r>
            <a:r>
              <a:rPr lang="en-US" noProof="0" dirty="0" err="1" smtClean="0"/>
              <a:t>msg</a:t>
            </a:r>
            <a:r>
              <a:rPr lang="en-US" noProof="0" dirty="0" smtClean="0"/>
              <a:t>, DELE </a:t>
            </a:r>
            <a:r>
              <a:rPr lang="en-US" noProof="0" dirty="0" err="1" smtClean="0"/>
              <a:t>msg</a:t>
            </a:r>
            <a:r>
              <a:rPr lang="en-US" noProof="0" dirty="0" smtClean="0"/>
              <a:t>, QUIT, NOOP, RSET, STAT </a:t>
            </a:r>
          </a:p>
          <a:p>
            <a:endParaRPr lang="en-US" noProof="0" dirty="0"/>
          </a:p>
        </p:txBody>
      </p:sp>
      <p:grpSp>
        <p:nvGrpSpPr>
          <p:cNvPr id="36" name="Gruppieren 35"/>
          <p:cNvGrpSpPr/>
          <p:nvPr/>
        </p:nvGrpSpPr>
        <p:grpSpPr>
          <a:xfrm>
            <a:off x="6744072" y="1995107"/>
            <a:ext cx="4849772" cy="3477388"/>
            <a:chOff x="4079946" y="1214422"/>
            <a:chExt cx="4849772" cy="3477388"/>
          </a:xfrm>
        </p:grpSpPr>
        <p:grpSp>
          <p:nvGrpSpPr>
            <p:cNvPr id="35" name="Gruppieren 34"/>
            <p:cNvGrpSpPr/>
            <p:nvPr/>
          </p:nvGrpSpPr>
          <p:grpSpPr>
            <a:xfrm>
              <a:off x="4079946" y="1643050"/>
              <a:ext cx="4849772" cy="3048760"/>
              <a:chOff x="4079946" y="1643050"/>
              <a:chExt cx="4849772" cy="3048760"/>
            </a:xfrm>
          </p:grpSpPr>
          <p:grpSp>
            <p:nvGrpSpPr>
              <p:cNvPr id="8" name="Gruppieren 7"/>
              <p:cNvGrpSpPr/>
              <p:nvPr/>
            </p:nvGrpSpPr>
            <p:grpSpPr>
              <a:xfrm>
                <a:off x="4429124" y="3786190"/>
                <a:ext cx="3780000" cy="369332"/>
                <a:chOff x="1219200" y="4226492"/>
                <a:chExt cx="3780000" cy="369332"/>
              </a:xfrm>
            </p:grpSpPr>
            <p:sp>
              <p:nvSpPr>
                <p:cNvPr id="9" name="Line 16"/>
                <p:cNvSpPr>
                  <a:spLocks noChangeShapeType="1"/>
                </p:cNvSpPr>
                <p:nvPr/>
              </p:nvSpPr>
              <p:spPr bwMode="auto">
                <a:xfrm>
                  <a:off x="1219200" y="4414822"/>
                  <a:ext cx="3780000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de-DE">
                    <a:latin typeface="+mn-lt"/>
                  </a:endParaRPr>
                </a:p>
              </p:txBody>
            </p:sp>
            <p:sp>
              <p:nvSpPr>
                <p:cNvPr id="10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2431487" y="4226492"/>
                  <a:ext cx="1364477" cy="369332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dirty="0">
                      <a:latin typeface="+mn-lt"/>
                    </a:rPr>
                    <a:t>Commands</a:t>
                  </a:r>
                </a:p>
              </p:txBody>
            </p:sp>
          </p:grpSp>
          <p:grpSp>
            <p:nvGrpSpPr>
              <p:cNvPr id="11" name="Gruppieren 10"/>
              <p:cNvGrpSpPr/>
              <p:nvPr/>
            </p:nvGrpSpPr>
            <p:grpSpPr>
              <a:xfrm>
                <a:off x="4429124" y="4202676"/>
                <a:ext cx="3780000" cy="369332"/>
                <a:chOff x="1295400" y="4683692"/>
                <a:chExt cx="3780000" cy="369332"/>
              </a:xfrm>
            </p:grpSpPr>
            <p:sp>
              <p:nvSpPr>
                <p:cNvPr id="12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1295400" y="4889484"/>
                  <a:ext cx="3780000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de-DE">
                    <a:latin typeface="+mn-lt"/>
                  </a:endParaRPr>
                </a:p>
              </p:txBody>
            </p:sp>
            <p:sp>
              <p:nvSpPr>
                <p:cNvPr id="13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2704896" y="4683692"/>
                  <a:ext cx="954108" cy="369332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dirty="0">
                      <a:latin typeface="+mn-lt"/>
                    </a:rPr>
                    <a:t>Replies</a:t>
                  </a:r>
                </a:p>
              </p:txBody>
            </p:sp>
          </p:grpSp>
          <p:grpSp>
            <p:nvGrpSpPr>
              <p:cNvPr id="14" name="Gruppieren 13"/>
              <p:cNvGrpSpPr/>
              <p:nvPr/>
            </p:nvGrpSpPr>
            <p:grpSpPr>
              <a:xfrm>
                <a:off x="4429124" y="3071810"/>
                <a:ext cx="3780000" cy="369332"/>
                <a:chOff x="1295400" y="3343842"/>
                <a:chExt cx="3780000" cy="369332"/>
              </a:xfrm>
            </p:grpSpPr>
            <p:sp>
              <p:nvSpPr>
                <p:cNvPr id="15" name="Line 20"/>
                <p:cNvSpPr>
                  <a:spLocks noChangeShapeType="1"/>
                </p:cNvSpPr>
                <p:nvPr/>
              </p:nvSpPr>
              <p:spPr bwMode="auto">
                <a:xfrm>
                  <a:off x="1295400" y="3532172"/>
                  <a:ext cx="3780000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de-DE">
                    <a:latin typeface="+mn-lt"/>
                  </a:endParaRPr>
                </a:p>
              </p:txBody>
            </p:sp>
            <p:sp>
              <p:nvSpPr>
                <p:cNvPr id="16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911607" y="3343842"/>
                  <a:ext cx="2547768" cy="369332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dirty="0" smtClean="0">
                      <a:latin typeface="+mn-lt"/>
                    </a:rPr>
                    <a:t>connection on port </a:t>
                  </a:r>
                  <a:r>
                    <a:rPr lang="en-US" dirty="0">
                      <a:latin typeface="+mn-lt"/>
                    </a:rPr>
                    <a:t>110</a:t>
                  </a:r>
                </a:p>
              </p:txBody>
            </p:sp>
          </p:grpSp>
          <p:grpSp>
            <p:nvGrpSpPr>
              <p:cNvPr id="17" name="Gruppieren 16"/>
              <p:cNvGrpSpPr/>
              <p:nvPr/>
            </p:nvGrpSpPr>
            <p:grpSpPr>
              <a:xfrm>
                <a:off x="4429124" y="3429000"/>
                <a:ext cx="3780000" cy="369332"/>
                <a:chOff x="1371600" y="3769292"/>
                <a:chExt cx="3780000" cy="369332"/>
              </a:xfrm>
            </p:grpSpPr>
            <p:sp>
              <p:nvSpPr>
                <p:cNvPr id="18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371600" y="3975084"/>
                  <a:ext cx="3780000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de-DE">
                    <a:latin typeface="+mn-lt"/>
                  </a:endParaRPr>
                </a:p>
              </p:txBody>
            </p:sp>
            <p:sp>
              <p:nvSpPr>
                <p:cNvPr id="19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2669458" y="3769292"/>
                  <a:ext cx="1184940" cy="369332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dirty="0">
                      <a:latin typeface="+mn-lt"/>
                    </a:rPr>
                    <a:t>Greetings</a:t>
                  </a:r>
                </a:p>
              </p:txBody>
            </p:sp>
          </p:grpSp>
          <p:grpSp>
            <p:nvGrpSpPr>
              <p:cNvPr id="20" name="Gruppieren 19"/>
              <p:cNvGrpSpPr/>
              <p:nvPr/>
            </p:nvGrpSpPr>
            <p:grpSpPr>
              <a:xfrm>
                <a:off x="4079946" y="1643050"/>
                <a:ext cx="4849772" cy="1500190"/>
                <a:chOff x="9723548" y="2714620"/>
                <a:chExt cx="4849772" cy="1500190"/>
              </a:xfrm>
            </p:grpSpPr>
            <p:grpSp>
              <p:nvGrpSpPr>
                <p:cNvPr id="21" name="Gruppieren 37"/>
                <p:cNvGrpSpPr/>
                <p:nvPr/>
              </p:nvGrpSpPr>
              <p:grpSpPr>
                <a:xfrm>
                  <a:off x="13430344" y="2714620"/>
                  <a:ext cx="1142976" cy="1500190"/>
                  <a:chOff x="12430180" y="2714620"/>
                  <a:chExt cx="1142976" cy="1500190"/>
                </a:xfrm>
              </p:grpSpPr>
              <p:sp>
                <p:nvSpPr>
                  <p:cNvPr id="27" name="Textfeld 7"/>
                  <p:cNvSpPr txBox="1"/>
                  <p:nvPr/>
                </p:nvSpPr>
                <p:spPr>
                  <a:xfrm>
                    <a:off x="12430180" y="2714620"/>
                    <a:ext cx="1142976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de-DE" sz="1200" b="1" dirty="0">
                        <a:latin typeface="+mn-lt"/>
                        <a:cs typeface="Tahoma" pitchFamily="34" charset="0"/>
                      </a:rPr>
                      <a:t>POP3 Server</a:t>
                    </a:r>
                  </a:p>
                  <a:p>
                    <a:pPr algn="ctr"/>
                    <a:r>
                      <a:rPr lang="de-DE" sz="1200" b="1" dirty="0">
                        <a:latin typeface="+mn-lt"/>
                        <a:cs typeface="Tahoma" pitchFamily="34" charset="0"/>
                      </a:rPr>
                      <a:t>(MTA)</a:t>
                    </a:r>
                  </a:p>
                </p:txBody>
              </p:sp>
              <p:graphicFrame>
                <p:nvGraphicFramePr>
                  <p:cNvPr id="28" name="Object 8"/>
                  <p:cNvGraphicFramePr>
                    <a:graphicFrameLocks noChangeAspect="1"/>
                  </p:cNvGraphicFramePr>
                  <p:nvPr/>
                </p:nvGraphicFramePr>
                <p:xfrm>
                  <a:off x="12629399" y="3143248"/>
                  <a:ext cx="744538" cy="1071562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499922" name="Visio" r:id="rId7" imgW="744593" imgH="1071384" progId="">
                          <p:embed/>
                        </p:oleObj>
                      </mc:Choice>
                      <mc:Fallback>
                        <p:oleObj name="Visio" r:id="rId7" imgW="744593" imgH="1071384" progId="">
                          <p:embed/>
                          <p:pic>
                            <p:nvPicPr>
                              <p:cNvPr id="0" name="Picture 10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8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12629399" y="3143248"/>
                                <a:ext cx="744538" cy="107156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 xmlns="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xmlns="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 xmlns="">
                                    <a:effectLst>
                                      <a:outerShdw blurRad="63500" dist="38099" dir="2700000" algn="ctr" rotWithShape="0">
                                        <a:schemeClr val="bg2">
                                          <a:alpha val="74998"/>
                                        </a:scheme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cxnSp>
              <p:nvCxnSpPr>
                <p:cNvPr id="22" name="Gerade Verbindung mit Pfeil 21"/>
                <p:cNvCxnSpPr/>
                <p:nvPr/>
              </p:nvCxnSpPr>
              <p:spPr bwMode="auto">
                <a:xfrm>
                  <a:off x="10358478" y="3643314"/>
                  <a:ext cx="3276000" cy="1588"/>
                </a:xfrm>
                <a:prstGeom prst="straightConnector1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grpSp>
              <p:nvGrpSpPr>
                <p:cNvPr id="23" name="Gruppieren 22"/>
                <p:cNvGrpSpPr/>
                <p:nvPr/>
              </p:nvGrpSpPr>
              <p:grpSpPr>
                <a:xfrm>
                  <a:off x="9723548" y="2934064"/>
                  <a:ext cx="777774" cy="1082671"/>
                  <a:chOff x="5794490" y="1862494"/>
                  <a:chExt cx="777774" cy="1082671"/>
                </a:xfrm>
              </p:grpSpPr>
              <p:graphicFrame>
                <p:nvGraphicFramePr>
                  <p:cNvPr id="25" name="Object 7"/>
                  <p:cNvGraphicFramePr>
                    <a:graphicFrameLocks noChangeAspect="1"/>
                  </p:cNvGraphicFramePr>
                  <p:nvPr/>
                </p:nvGraphicFramePr>
                <p:xfrm>
                  <a:off x="5857884" y="2285992"/>
                  <a:ext cx="714380" cy="659173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499923" name="Visio" r:id="rId9" imgW="1027128" imgH="947618" progId="">
                          <p:embed/>
                        </p:oleObj>
                      </mc:Choice>
                      <mc:Fallback>
                        <p:oleObj name="Visio" r:id="rId9" imgW="1027128" imgH="947618" progId="">
                          <p:embed/>
                          <p:pic>
                            <p:nvPicPr>
                              <p:cNvPr id="0" name="Picture 11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0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5857884" y="2285992"/>
                                <a:ext cx="714380" cy="659173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 xmlns="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xmlns="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 xmlns="">
                                    <a:effectLst>
                                      <a:outerShdw blurRad="63500" dist="38099" dir="2700000" algn="ctr" rotWithShape="0">
                                        <a:schemeClr val="bg2">
                                          <a:alpha val="74998"/>
                                        </a:scheme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26" name="Textfeld 25"/>
                  <p:cNvSpPr txBox="1"/>
                  <p:nvPr/>
                </p:nvSpPr>
                <p:spPr>
                  <a:xfrm>
                    <a:off x="5794490" y="1862494"/>
                    <a:ext cx="571472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de-DE" sz="1200" dirty="0">
                        <a:latin typeface="+mn-lt"/>
                        <a:cs typeface="Tahoma" pitchFamily="34" charset="0"/>
                      </a:rPr>
                      <a:t>Client (UA)</a:t>
                    </a:r>
                  </a:p>
                </p:txBody>
              </p:sp>
            </p:grpSp>
            <p:sp>
              <p:nvSpPr>
                <p:cNvPr id="24" name="Cloud"/>
                <p:cNvSpPr>
                  <a:spLocks noChangeAspect="1" noEditPoints="1" noChangeArrowheads="1"/>
                </p:cNvSpPr>
                <p:nvPr/>
              </p:nvSpPr>
              <p:spPr bwMode="auto">
                <a:xfrm>
                  <a:off x="11358610" y="3224211"/>
                  <a:ext cx="1071570" cy="838193"/>
                </a:xfrm>
                <a:custGeom>
                  <a:avLst/>
                  <a:gdLst>
                    <a:gd name="T0" fmla="*/ 67 w 21600"/>
                    <a:gd name="T1" fmla="*/ 10800 h 21600"/>
                    <a:gd name="T2" fmla="*/ 10800 w 21600"/>
                    <a:gd name="T3" fmla="*/ 21577 h 21600"/>
                    <a:gd name="T4" fmla="*/ 21582 w 21600"/>
                    <a:gd name="T5" fmla="*/ 10800 h 21600"/>
                    <a:gd name="T6" fmla="*/ 10800 w 21600"/>
                    <a:gd name="T7" fmla="*/ 1235 h 21600"/>
                    <a:gd name="T8" fmla="*/ 2977 w 21600"/>
                    <a:gd name="T9" fmla="*/ 3262 h 21600"/>
                    <a:gd name="T10" fmla="*/ 17087 w 21600"/>
                    <a:gd name="T11" fmla="*/ 17337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 extrusionOk="0">
                      <a:moveTo>
                        <a:pt x="1949" y="7180"/>
                      </a:moveTo>
                      <a:cubicBezTo>
                        <a:pt x="841" y="7336"/>
                        <a:pt x="0" y="8613"/>
                        <a:pt x="0" y="10137"/>
                      </a:cubicBezTo>
                      <a:cubicBezTo>
                        <a:pt x="-1" y="11192"/>
                        <a:pt x="409" y="12169"/>
                        <a:pt x="1074" y="12702"/>
                      </a:cubicBezTo>
                      <a:lnTo>
                        <a:pt x="1063" y="12668"/>
                      </a:lnTo>
                      <a:cubicBezTo>
                        <a:pt x="685" y="13217"/>
                        <a:pt x="475" y="13940"/>
                        <a:pt x="475" y="14690"/>
                      </a:cubicBezTo>
                      <a:cubicBezTo>
                        <a:pt x="475" y="16325"/>
                        <a:pt x="1451" y="17650"/>
                        <a:pt x="2655" y="17650"/>
                      </a:cubicBezTo>
                      <a:cubicBezTo>
                        <a:pt x="2739" y="17650"/>
                        <a:pt x="2824" y="17643"/>
                        <a:pt x="2909" y="17629"/>
                      </a:cubicBezTo>
                      <a:lnTo>
                        <a:pt x="2897" y="17649"/>
                      </a:lnTo>
                      <a:cubicBezTo>
                        <a:pt x="3585" y="19288"/>
                        <a:pt x="4863" y="20300"/>
                        <a:pt x="6247" y="20300"/>
                      </a:cubicBezTo>
                      <a:cubicBezTo>
                        <a:pt x="6947" y="20299"/>
                        <a:pt x="7635" y="20039"/>
                        <a:pt x="8235" y="19546"/>
                      </a:cubicBezTo>
                      <a:lnTo>
                        <a:pt x="8229" y="19550"/>
                      </a:lnTo>
                      <a:cubicBezTo>
                        <a:pt x="8855" y="20829"/>
                        <a:pt x="9908" y="21597"/>
                        <a:pt x="11036" y="21597"/>
                      </a:cubicBezTo>
                      <a:cubicBezTo>
                        <a:pt x="12523" y="21596"/>
                        <a:pt x="13836" y="20267"/>
                        <a:pt x="14267" y="18324"/>
                      </a:cubicBezTo>
                      <a:lnTo>
                        <a:pt x="14270" y="18350"/>
                      </a:lnTo>
                      <a:cubicBezTo>
                        <a:pt x="14730" y="18740"/>
                        <a:pt x="15260" y="18947"/>
                        <a:pt x="15802" y="18947"/>
                      </a:cubicBezTo>
                      <a:cubicBezTo>
                        <a:pt x="17390" y="18946"/>
                        <a:pt x="18682" y="17205"/>
                        <a:pt x="18694" y="15045"/>
                      </a:cubicBezTo>
                      <a:lnTo>
                        <a:pt x="18689" y="15035"/>
                      </a:lnTo>
                      <a:cubicBezTo>
                        <a:pt x="20357" y="14710"/>
                        <a:pt x="21597" y="12765"/>
                        <a:pt x="21597" y="10472"/>
                      </a:cubicBezTo>
                      <a:cubicBezTo>
                        <a:pt x="21597" y="9456"/>
                        <a:pt x="21350" y="8469"/>
                        <a:pt x="20896" y="7663"/>
                      </a:cubicBezTo>
                      <a:lnTo>
                        <a:pt x="20889" y="7661"/>
                      </a:lnTo>
                      <a:cubicBezTo>
                        <a:pt x="21031" y="7208"/>
                        <a:pt x="21105" y="6721"/>
                        <a:pt x="21105" y="6228"/>
                      </a:cubicBezTo>
                      <a:cubicBezTo>
                        <a:pt x="21105" y="4588"/>
                        <a:pt x="20299" y="3150"/>
                        <a:pt x="19139" y="2719"/>
                      </a:cubicBezTo>
                      <a:lnTo>
                        <a:pt x="19148" y="2712"/>
                      </a:lnTo>
                      <a:cubicBezTo>
                        <a:pt x="18940" y="1142"/>
                        <a:pt x="17933" y="0"/>
                        <a:pt x="16758" y="0"/>
                      </a:cubicBezTo>
                      <a:cubicBezTo>
                        <a:pt x="16044" y="-1"/>
                        <a:pt x="15367" y="426"/>
                        <a:pt x="14905" y="1165"/>
                      </a:cubicBezTo>
                      <a:lnTo>
                        <a:pt x="14909" y="1170"/>
                      </a:lnTo>
                      <a:cubicBezTo>
                        <a:pt x="14497" y="432"/>
                        <a:pt x="13855" y="0"/>
                        <a:pt x="13174" y="0"/>
                      </a:cubicBezTo>
                      <a:cubicBezTo>
                        <a:pt x="12347" y="-1"/>
                        <a:pt x="11590" y="637"/>
                        <a:pt x="11221" y="1645"/>
                      </a:cubicBezTo>
                      <a:lnTo>
                        <a:pt x="11229" y="1694"/>
                      </a:lnTo>
                      <a:cubicBezTo>
                        <a:pt x="10730" y="1024"/>
                        <a:pt x="10058" y="650"/>
                        <a:pt x="9358" y="650"/>
                      </a:cubicBezTo>
                      <a:cubicBezTo>
                        <a:pt x="8372" y="649"/>
                        <a:pt x="7466" y="1391"/>
                        <a:pt x="7003" y="2578"/>
                      </a:cubicBezTo>
                      <a:lnTo>
                        <a:pt x="6995" y="2602"/>
                      </a:lnTo>
                      <a:cubicBezTo>
                        <a:pt x="6477" y="2189"/>
                        <a:pt x="5888" y="1972"/>
                        <a:pt x="5288" y="1972"/>
                      </a:cubicBezTo>
                      <a:cubicBezTo>
                        <a:pt x="3423" y="1972"/>
                        <a:pt x="1912" y="4029"/>
                        <a:pt x="1912" y="6567"/>
                      </a:cubicBezTo>
                      <a:cubicBezTo>
                        <a:pt x="1911" y="6774"/>
                        <a:pt x="1922" y="6981"/>
                        <a:pt x="1942" y="7186"/>
                      </a:cubicBezTo>
                      <a:close/>
                    </a:path>
                    <a:path w="21600" h="21600" fill="none" extrusionOk="0">
                      <a:moveTo>
                        <a:pt x="1074" y="12702"/>
                      </a:moveTo>
                      <a:cubicBezTo>
                        <a:pt x="1407" y="12969"/>
                        <a:pt x="1786" y="13110"/>
                        <a:pt x="2172" y="13110"/>
                      </a:cubicBezTo>
                      <a:cubicBezTo>
                        <a:pt x="2228" y="13109"/>
                        <a:pt x="2285" y="13107"/>
                        <a:pt x="2341" y="13101"/>
                      </a:cubicBezTo>
                    </a:path>
                    <a:path w="21600" h="21600" fill="none" extrusionOk="0">
                      <a:moveTo>
                        <a:pt x="2909" y="17629"/>
                      </a:moveTo>
                      <a:cubicBezTo>
                        <a:pt x="3099" y="17599"/>
                        <a:pt x="3285" y="17535"/>
                        <a:pt x="3463" y="17439"/>
                      </a:cubicBezTo>
                    </a:path>
                    <a:path w="21600" h="21600" fill="none" extrusionOk="0">
                      <a:moveTo>
                        <a:pt x="7895" y="18680"/>
                      </a:moveTo>
                      <a:cubicBezTo>
                        <a:pt x="7983" y="18985"/>
                        <a:pt x="8095" y="19277"/>
                        <a:pt x="8229" y="19550"/>
                      </a:cubicBezTo>
                    </a:path>
                    <a:path w="21600" h="21600" fill="none" extrusionOk="0">
                      <a:moveTo>
                        <a:pt x="14267" y="18324"/>
                      </a:moveTo>
                      <a:cubicBezTo>
                        <a:pt x="14336" y="18013"/>
                        <a:pt x="14380" y="17693"/>
                        <a:pt x="14400" y="17370"/>
                      </a:cubicBezTo>
                    </a:path>
                    <a:path w="21600" h="21600" fill="none" extrusionOk="0">
                      <a:moveTo>
                        <a:pt x="18694" y="15045"/>
                      </a:moveTo>
                      <a:cubicBezTo>
                        <a:pt x="18694" y="15034"/>
                        <a:pt x="18695" y="15024"/>
                        <a:pt x="18695" y="15013"/>
                      </a:cubicBezTo>
                      <a:cubicBezTo>
                        <a:pt x="18695" y="13508"/>
                        <a:pt x="18063" y="12136"/>
                        <a:pt x="17069" y="11477"/>
                      </a:cubicBezTo>
                    </a:path>
                    <a:path w="21600" h="21600" fill="none" extrusionOk="0">
                      <a:moveTo>
                        <a:pt x="20165" y="8999"/>
                      </a:moveTo>
                      <a:cubicBezTo>
                        <a:pt x="20479" y="8635"/>
                        <a:pt x="20726" y="8177"/>
                        <a:pt x="20889" y="7661"/>
                      </a:cubicBezTo>
                    </a:path>
                    <a:path w="21600" h="21600" fill="none" extrusionOk="0">
                      <a:moveTo>
                        <a:pt x="19186" y="3344"/>
                      </a:moveTo>
                      <a:cubicBezTo>
                        <a:pt x="19186" y="3328"/>
                        <a:pt x="19187" y="3313"/>
                        <a:pt x="19187" y="3297"/>
                      </a:cubicBezTo>
                      <a:cubicBezTo>
                        <a:pt x="19187" y="3101"/>
                        <a:pt x="19174" y="2905"/>
                        <a:pt x="19148" y="2712"/>
                      </a:cubicBezTo>
                    </a:path>
                    <a:path w="21600" h="21600" fill="none" extrusionOk="0">
                      <a:moveTo>
                        <a:pt x="14905" y="1165"/>
                      </a:moveTo>
                      <a:cubicBezTo>
                        <a:pt x="14754" y="1408"/>
                        <a:pt x="14629" y="1679"/>
                        <a:pt x="14535" y="1971"/>
                      </a:cubicBezTo>
                    </a:path>
                    <a:path w="21600" h="21600" fill="none" extrusionOk="0">
                      <a:moveTo>
                        <a:pt x="11221" y="1645"/>
                      </a:moveTo>
                      <a:cubicBezTo>
                        <a:pt x="11140" y="1866"/>
                        <a:pt x="11080" y="2099"/>
                        <a:pt x="11041" y="2340"/>
                      </a:cubicBezTo>
                    </a:path>
                    <a:path w="21600" h="21600" fill="none" extrusionOk="0">
                      <a:moveTo>
                        <a:pt x="7645" y="3276"/>
                      </a:moveTo>
                      <a:cubicBezTo>
                        <a:pt x="7449" y="3016"/>
                        <a:pt x="7231" y="2790"/>
                        <a:pt x="6995" y="2602"/>
                      </a:cubicBezTo>
                    </a:path>
                    <a:path w="21600" h="21600" fill="none" extrusionOk="0">
                      <a:moveTo>
                        <a:pt x="1942" y="7186"/>
                      </a:moveTo>
                      <a:cubicBezTo>
                        <a:pt x="1966" y="7426"/>
                        <a:pt x="2004" y="7663"/>
                        <a:pt x="2056" y="7895"/>
                      </a:cubicBezTo>
                    </a:path>
                  </a:pathLst>
                </a:custGeom>
                <a:solidFill>
                  <a:srgbClr val="FFBE7D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107763" dir="2700000" algn="ctr" rotWithShape="0">
                    <a:srgbClr val="808080"/>
                  </a:outerShdw>
                </a:effectLst>
              </p:spPr>
              <p:txBody>
                <a:bodyPr vert="horz" wrap="square" lIns="36000" tIns="45720" rIns="3600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de-DE" sz="1200" b="1" dirty="0">
                    <a:latin typeface="+mn-lt"/>
                  </a:endParaRPr>
                </a:p>
              </p:txBody>
            </p:sp>
          </p:grpSp>
          <p:cxnSp>
            <p:nvCxnSpPr>
              <p:cNvPr id="29" name="Straight Connector 29"/>
              <p:cNvCxnSpPr/>
              <p:nvPr/>
            </p:nvCxnSpPr>
            <p:spPr bwMode="auto">
              <a:xfrm rot="5400000">
                <a:off x="3618330" y="3881016"/>
                <a:ext cx="1620000" cy="1588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" name="Straight Connector 32"/>
              <p:cNvCxnSpPr/>
              <p:nvPr/>
            </p:nvCxnSpPr>
            <p:spPr bwMode="auto">
              <a:xfrm rot="5400000">
                <a:off x="7406132" y="3881016"/>
                <a:ext cx="1620000" cy="1588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4" name="Text Box 25"/>
            <p:cNvSpPr txBox="1">
              <a:spLocks noChangeArrowheads="1"/>
            </p:cNvSpPr>
            <p:nvPr/>
          </p:nvSpPr>
          <p:spPr bwMode="auto">
            <a:xfrm>
              <a:off x="4237661" y="1214422"/>
              <a:ext cx="4097702" cy="3715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algn="ctr" defTabSz="762000">
                <a:spcBef>
                  <a:spcPct val="50000"/>
                </a:spcBef>
              </a:pPr>
              <a:r>
                <a:rPr lang="en-US" dirty="0">
                  <a:latin typeface="+mn-lt"/>
                </a:rPr>
                <a:t>Get </a:t>
              </a:r>
              <a:r>
                <a:rPr lang="en-US" dirty="0" smtClean="0">
                  <a:latin typeface="+mn-lt"/>
                </a:rPr>
                <a:t>emails </a:t>
              </a:r>
              <a:r>
                <a:rPr lang="en-US" dirty="0">
                  <a:latin typeface="+mn-lt"/>
                </a:rPr>
                <a:t>from the server </a:t>
              </a:r>
              <a:r>
                <a:rPr lang="en-US" dirty="0" smtClean="0">
                  <a:latin typeface="+mn-lt"/>
                </a:rPr>
                <a:t>with POP3</a:t>
              </a:r>
              <a:endParaRPr lang="en-US" dirty="0">
                <a:latin typeface="+mn-lt"/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130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106" name="Rectangle 2"/>
          <p:cNvSpPr>
            <a:spLocks noChangeArrowheads="1"/>
          </p:cNvSpPr>
          <p:nvPr/>
        </p:nvSpPr>
        <p:spPr bwMode="auto">
          <a:xfrm>
            <a:off x="6672064" y="3050310"/>
            <a:ext cx="4320000" cy="3541612"/>
          </a:xfrm>
          <a:prstGeom prst="rect">
            <a:avLst/>
          </a:prstGeom>
          <a:solidFill>
            <a:srgbClr val="CCFFCC">
              <a:alpha val="39999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>
              <a:tabLst>
                <a:tab pos="447675" algn="l"/>
              </a:tabLst>
            </a:pPr>
            <a:r>
              <a:rPr lang="en-US" sz="1600" dirty="0">
                <a:latin typeface="Tahoma"/>
              </a:rPr>
              <a:t>C: list</a:t>
            </a:r>
          </a:p>
          <a:p>
            <a:pPr>
              <a:tabLst>
                <a:tab pos="447675" algn="l"/>
              </a:tabLst>
            </a:pPr>
            <a:r>
              <a:rPr lang="en-US" sz="1600" dirty="0">
                <a:latin typeface="Tahoma"/>
              </a:rPr>
              <a:t>S: 1	498</a:t>
            </a:r>
          </a:p>
          <a:p>
            <a:pPr>
              <a:tabLst>
                <a:tab pos="447675" algn="l"/>
              </a:tabLst>
            </a:pPr>
            <a:r>
              <a:rPr lang="en-US" sz="1600" dirty="0">
                <a:latin typeface="Tahoma"/>
              </a:rPr>
              <a:t>S: 2	912</a:t>
            </a:r>
          </a:p>
          <a:p>
            <a:pPr>
              <a:tabLst>
                <a:tab pos="447675" algn="l"/>
              </a:tabLst>
            </a:pPr>
            <a:r>
              <a:rPr lang="en-US" sz="1600" dirty="0">
                <a:latin typeface="Tahoma"/>
              </a:rPr>
              <a:t>S: .</a:t>
            </a:r>
          </a:p>
          <a:p>
            <a:pPr>
              <a:tabLst>
                <a:tab pos="447675" algn="l"/>
              </a:tabLst>
            </a:pPr>
            <a:r>
              <a:rPr lang="en-US" sz="1600" dirty="0">
                <a:latin typeface="Tahoma"/>
              </a:rPr>
              <a:t>C: </a:t>
            </a:r>
            <a:r>
              <a:rPr lang="en-US" sz="1600" dirty="0" err="1">
                <a:latin typeface="Tahoma"/>
              </a:rPr>
              <a:t>retr</a:t>
            </a:r>
            <a:r>
              <a:rPr lang="en-US" sz="1600" dirty="0">
                <a:latin typeface="Tahoma"/>
              </a:rPr>
              <a:t> 1</a:t>
            </a:r>
          </a:p>
          <a:p>
            <a:pPr>
              <a:tabLst>
                <a:tab pos="447675" algn="l"/>
              </a:tabLst>
            </a:pPr>
            <a:r>
              <a:rPr lang="en-US" sz="1600" dirty="0">
                <a:latin typeface="Tahoma"/>
              </a:rPr>
              <a:t>S: &lt;message 1 contents&gt;</a:t>
            </a:r>
          </a:p>
          <a:p>
            <a:pPr>
              <a:tabLst>
                <a:tab pos="447675" algn="l"/>
              </a:tabLst>
            </a:pPr>
            <a:r>
              <a:rPr lang="en-US" sz="1600" dirty="0">
                <a:latin typeface="Tahoma"/>
              </a:rPr>
              <a:t>S: .</a:t>
            </a:r>
          </a:p>
          <a:p>
            <a:pPr>
              <a:tabLst>
                <a:tab pos="447675" algn="l"/>
              </a:tabLst>
            </a:pPr>
            <a:r>
              <a:rPr lang="en-US" sz="1600" dirty="0">
                <a:latin typeface="Tahoma"/>
              </a:rPr>
              <a:t>C: dele 1</a:t>
            </a:r>
          </a:p>
          <a:p>
            <a:pPr>
              <a:tabLst>
                <a:tab pos="447675" algn="l"/>
              </a:tabLst>
            </a:pPr>
            <a:r>
              <a:rPr lang="en-US" sz="1600" dirty="0">
                <a:latin typeface="Tahoma"/>
              </a:rPr>
              <a:t>C: </a:t>
            </a:r>
            <a:r>
              <a:rPr lang="en-US" sz="1600" dirty="0" err="1">
                <a:latin typeface="Tahoma"/>
              </a:rPr>
              <a:t>retr</a:t>
            </a:r>
            <a:r>
              <a:rPr lang="en-US" sz="1600" dirty="0">
                <a:latin typeface="Tahoma"/>
              </a:rPr>
              <a:t> 2</a:t>
            </a:r>
          </a:p>
          <a:p>
            <a:pPr>
              <a:tabLst>
                <a:tab pos="447675" algn="l"/>
              </a:tabLst>
            </a:pPr>
            <a:r>
              <a:rPr lang="en-US" sz="1600" dirty="0">
                <a:latin typeface="Tahoma"/>
              </a:rPr>
              <a:t>S: &lt;message 2 contents&gt;</a:t>
            </a:r>
          </a:p>
          <a:p>
            <a:pPr>
              <a:tabLst>
                <a:tab pos="447675" algn="l"/>
              </a:tabLst>
            </a:pPr>
            <a:r>
              <a:rPr lang="en-US" sz="1600" dirty="0">
                <a:latin typeface="Tahoma"/>
              </a:rPr>
              <a:t>S: .</a:t>
            </a:r>
          </a:p>
          <a:p>
            <a:pPr>
              <a:tabLst>
                <a:tab pos="447675" algn="l"/>
              </a:tabLst>
            </a:pPr>
            <a:r>
              <a:rPr lang="en-US" sz="1600" dirty="0">
                <a:latin typeface="Tahoma"/>
              </a:rPr>
              <a:t>C: dele 2</a:t>
            </a:r>
          </a:p>
          <a:p>
            <a:pPr>
              <a:tabLst>
                <a:tab pos="447675" algn="l"/>
              </a:tabLst>
            </a:pPr>
            <a:r>
              <a:rPr lang="en-US" sz="1600" dirty="0">
                <a:latin typeface="Tahoma"/>
              </a:rPr>
              <a:t>C: quit</a:t>
            </a:r>
          </a:p>
          <a:p>
            <a:pPr>
              <a:tabLst>
                <a:tab pos="447675" algn="l"/>
              </a:tabLst>
            </a:pPr>
            <a:r>
              <a:rPr lang="en-US" sz="1600" dirty="0">
                <a:latin typeface="Tahoma"/>
              </a:rPr>
              <a:t>S: +OK</a:t>
            </a:r>
          </a:p>
        </p:txBody>
      </p:sp>
      <p:sp>
        <p:nvSpPr>
          <p:cNvPr id="943107" name="Rectangle 3"/>
          <p:cNvSpPr>
            <a:spLocks noChangeArrowheads="1"/>
          </p:cNvSpPr>
          <p:nvPr/>
        </p:nvSpPr>
        <p:spPr bwMode="auto">
          <a:xfrm>
            <a:off x="6672064" y="1134090"/>
            <a:ext cx="4320000" cy="1325620"/>
          </a:xfrm>
          <a:prstGeom prst="rect">
            <a:avLst/>
          </a:prstGeom>
          <a:solidFill>
            <a:srgbClr val="FFCC99">
              <a:alpha val="39999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pPr>
              <a:tabLst>
                <a:tab pos="447675" algn="l"/>
              </a:tabLst>
            </a:pPr>
            <a:r>
              <a:rPr lang="en-US" sz="1600" dirty="0">
                <a:latin typeface="Tahoma"/>
              </a:rPr>
              <a:t>S: +OK POP3 server ready</a:t>
            </a:r>
          </a:p>
          <a:p>
            <a:pPr>
              <a:tabLst>
                <a:tab pos="447675" algn="l"/>
              </a:tabLst>
            </a:pPr>
            <a:r>
              <a:rPr lang="en-US" sz="1600" dirty="0">
                <a:latin typeface="Tahoma"/>
              </a:rPr>
              <a:t>C: user </a:t>
            </a:r>
            <a:r>
              <a:rPr lang="en-US" sz="1600" dirty="0" err="1">
                <a:latin typeface="Tahoma"/>
              </a:rPr>
              <a:t>alice</a:t>
            </a:r>
            <a:endParaRPr lang="en-US" sz="1600" dirty="0">
              <a:latin typeface="Tahoma"/>
            </a:endParaRPr>
          </a:p>
          <a:p>
            <a:pPr>
              <a:tabLst>
                <a:tab pos="447675" algn="l"/>
              </a:tabLst>
            </a:pPr>
            <a:r>
              <a:rPr lang="en-US" sz="1600" dirty="0">
                <a:latin typeface="Tahoma"/>
              </a:rPr>
              <a:t>S: +OK</a:t>
            </a:r>
          </a:p>
          <a:p>
            <a:pPr>
              <a:tabLst>
                <a:tab pos="447675" algn="l"/>
              </a:tabLst>
            </a:pPr>
            <a:r>
              <a:rPr lang="en-US" sz="1600" dirty="0">
                <a:latin typeface="Tahoma"/>
              </a:rPr>
              <a:t>C: pass hungry</a:t>
            </a:r>
          </a:p>
          <a:p>
            <a:pPr>
              <a:tabLst>
                <a:tab pos="447675" algn="l"/>
              </a:tabLst>
            </a:pPr>
            <a:r>
              <a:rPr lang="en-US" sz="1600" dirty="0">
                <a:latin typeface="Tahoma"/>
              </a:rPr>
              <a:t>S: +OK user successfully logged in</a:t>
            </a:r>
            <a:endParaRPr lang="de-DE" sz="1600" dirty="0"/>
          </a:p>
        </p:txBody>
      </p:sp>
      <p:sp>
        <p:nvSpPr>
          <p:cNvPr id="9431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Accessing Emails with POP3: Example</a:t>
            </a:r>
            <a:endParaRPr lang="en-US" noProof="0" dirty="0"/>
          </a:p>
        </p:txBody>
      </p:sp>
      <p:sp>
        <p:nvSpPr>
          <p:cNvPr id="17" name="Inhaltsplatzhalter 1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noProof="0" dirty="0" smtClean="0"/>
              <a:t>Authorization phase</a:t>
            </a:r>
          </a:p>
          <a:p>
            <a:pPr lvl="1"/>
            <a:r>
              <a:rPr lang="en-US" noProof="0" dirty="0" smtClean="0"/>
              <a:t>user identifies the user</a:t>
            </a:r>
          </a:p>
          <a:p>
            <a:pPr lvl="1"/>
            <a:r>
              <a:rPr lang="en-US" noProof="0" dirty="0" smtClean="0"/>
              <a:t>pass is its password</a:t>
            </a:r>
          </a:p>
          <a:p>
            <a:pPr lvl="1"/>
            <a:r>
              <a:rPr lang="en-US" noProof="0" dirty="0" smtClean="0"/>
              <a:t>+OK or -ERR are possible server answers</a:t>
            </a:r>
          </a:p>
          <a:p>
            <a:endParaRPr lang="en-US" noProof="0" dirty="0" smtClean="0"/>
          </a:p>
          <a:p>
            <a:r>
              <a:rPr lang="en-US" noProof="0" dirty="0" smtClean="0"/>
              <a:t>Transaction phase</a:t>
            </a:r>
          </a:p>
          <a:p>
            <a:pPr lvl="1"/>
            <a:r>
              <a:rPr lang="en-US" noProof="0" dirty="0" smtClean="0"/>
              <a:t>list for the listing of the message numbers and the message sizes</a:t>
            </a:r>
          </a:p>
          <a:p>
            <a:pPr lvl="1"/>
            <a:r>
              <a:rPr lang="en-US" noProof="0" dirty="0" err="1" smtClean="0"/>
              <a:t>retr</a:t>
            </a:r>
            <a:r>
              <a:rPr lang="en-US" noProof="0" dirty="0" smtClean="0"/>
              <a:t> to requesting a message by its number</a:t>
            </a:r>
          </a:p>
          <a:p>
            <a:pPr lvl="1"/>
            <a:r>
              <a:rPr lang="en-US" noProof="0" dirty="0" smtClean="0"/>
              <a:t>dele deletes the appropriate message</a:t>
            </a:r>
          </a:p>
          <a:p>
            <a:pPr lvl="1"/>
            <a:r>
              <a:rPr lang="en-US" noProof="0" dirty="0" smtClean="0"/>
              <a:t>Another </a:t>
            </a:r>
            <a:r>
              <a:rPr lang="en-US" noProof="0" dirty="0" err="1" smtClean="0"/>
              <a:t>retr</a:t>
            </a:r>
            <a:r>
              <a:rPr lang="en-US" noProof="0" dirty="0" smtClean="0"/>
              <a:t>/dele and then quit</a:t>
            </a:r>
          </a:p>
          <a:p>
            <a:endParaRPr lang="en-US" noProof="0" dirty="0" smtClean="0"/>
          </a:p>
          <a:p>
            <a:endParaRPr lang="en-US" noProof="0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Ink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572160" y="1811880"/>
              <a:ext cx="1628640" cy="2617560"/>
            </p14:xfrm>
          </p:contentPart>
        </mc:Choice>
        <mc:Fallback>
          <p:pic>
            <p:nvPicPr>
              <p:cNvPr id="2" name="Ink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63880" y="1807560"/>
                <a:ext cx="1644840" cy="26290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970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Accessing Email with IMAP</a:t>
            </a:r>
            <a:endParaRPr lang="en-US" noProof="0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Issues with POP3: </a:t>
            </a:r>
          </a:p>
          <a:p>
            <a:pPr lvl="1"/>
            <a:r>
              <a:rPr lang="en-US" noProof="0" dirty="0" smtClean="0"/>
              <a:t>no encryption, </a:t>
            </a:r>
          </a:p>
          <a:p>
            <a:pPr lvl="1"/>
            <a:r>
              <a:rPr lang="en-US" noProof="0" dirty="0" smtClean="0"/>
              <a:t>no folders to sort emails, </a:t>
            </a:r>
          </a:p>
          <a:p>
            <a:pPr lvl="1"/>
            <a:r>
              <a:rPr lang="en-US" noProof="0" dirty="0" smtClean="0"/>
              <a:t>no efficient of access through more than one host…</a:t>
            </a:r>
          </a:p>
          <a:p>
            <a:pPr lvl="2"/>
            <a:endParaRPr lang="en-US" noProof="0" dirty="0" smtClean="0"/>
          </a:p>
          <a:p>
            <a:r>
              <a:rPr lang="en-US" noProof="0" dirty="0" smtClean="0"/>
              <a:t>Solution: Internet Message Access Protocol (IMAP version 4)</a:t>
            </a:r>
          </a:p>
          <a:p>
            <a:pPr lvl="1"/>
            <a:r>
              <a:rPr lang="en-US" noProof="0" dirty="0" smtClean="0"/>
              <a:t>RFC 3501</a:t>
            </a:r>
          </a:p>
          <a:p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 smtClean="0"/>
          </a:p>
          <a:p>
            <a:r>
              <a:rPr lang="en-US" noProof="0" dirty="0" smtClean="0"/>
              <a:t>Most modern email clients implement both POP3 and IMAP</a:t>
            </a:r>
          </a:p>
          <a:p>
            <a:endParaRPr lang="en-US" noProof="0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Dr.-Ing. Jochen H. Schiller    www.jochenschiller.de    Telematics - 2015/16</a:t>
            </a:r>
            <a:endParaRPr lang="de-DE"/>
          </a:p>
        </p:txBody>
      </p:sp>
      <p:pic>
        <p:nvPicPr>
          <p:cNvPr id="533505" name="Picture 1"/>
          <p:cNvPicPr>
            <a:picLocks noChangeAspect="1" noChangeArrowheads="1"/>
          </p:cNvPicPr>
          <p:nvPr/>
        </p:nvPicPr>
        <p:blipFill>
          <a:blip r:embed="rId6" cstate="print"/>
          <a:srcRect l="25394" t="42600" r="20269" b="13931"/>
          <a:stretch>
            <a:fillRect/>
          </a:stretch>
        </p:blipFill>
        <p:spPr bwMode="auto">
          <a:xfrm>
            <a:off x="2783632" y="3356992"/>
            <a:ext cx="5256584" cy="262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eck 6"/>
          <p:cNvSpPr/>
          <p:nvPr/>
        </p:nvSpPr>
        <p:spPr bwMode="auto">
          <a:xfrm>
            <a:off x="8040216" y="5517232"/>
            <a:ext cx="936104" cy="43204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RFC5738</a:t>
            </a:r>
          </a:p>
        </p:txBody>
      </p:sp>
      <p:sp>
        <p:nvSpPr>
          <p:cNvPr id="8" name="Rechteck 7"/>
          <p:cNvSpPr/>
          <p:nvPr/>
        </p:nvSpPr>
        <p:spPr bwMode="auto">
          <a:xfrm>
            <a:off x="9192344" y="5517232"/>
            <a:ext cx="1008112" cy="43204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RFC6186</a:t>
            </a:r>
          </a:p>
        </p:txBody>
      </p:sp>
      <p:cxnSp>
        <p:nvCxnSpPr>
          <p:cNvPr id="10" name="Form 9"/>
          <p:cNvCxnSpPr>
            <a:endCxn id="7" idx="0"/>
          </p:cNvCxnSpPr>
          <p:nvPr/>
        </p:nvCxnSpPr>
        <p:spPr bwMode="auto">
          <a:xfrm>
            <a:off x="5951984" y="4653136"/>
            <a:ext cx="2556284" cy="864096"/>
          </a:xfrm>
          <a:prstGeom prst="curvedConnector2">
            <a:avLst/>
          </a:prstGeom>
          <a:solidFill>
            <a:schemeClr val="accent1"/>
          </a:solidFill>
          <a:ln w="12700" cap="flat" cmpd="sng" algn="ctr">
            <a:solidFill>
              <a:srgbClr val="0CA826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1" name="Form 10"/>
          <p:cNvCxnSpPr>
            <a:endCxn id="8" idx="0"/>
          </p:cNvCxnSpPr>
          <p:nvPr/>
        </p:nvCxnSpPr>
        <p:spPr bwMode="auto">
          <a:xfrm>
            <a:off x="5951984" y="4653136"/>
            <a:ext cx="3744416" cy="864096"/>
          </a:xfrm>
          <a:prstGeom prst="curvedConnector2">
            <a:avLst/>
          </a:prstGeom>
          <a:solidFill>
            <a:schemeClr val="accent1"/>
          </a:solidFill>
          <a:ln w="12700" cap="flat" cmpd="sng" algn="ctr">
            <a:solidFill>
              <a:srgbClr val="0CA826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4" name="Textfeld 13"/>
          <p:cNvSpPr txBox="1"/>
          <p:nvPr/>
        </p:nvSpPr>
        <p:spPr>
          <a:xfrm>
            <a:off x="8312372" y="5077569"/>
            <a:ext cx="8996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Updated by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9624393" y="5085185"/>
            <a:ext cx="8996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Updated by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756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Accessing Email with IMAP</a:t>
            </a:r>
            <a:endParaRPr lang="en-US" noProof="0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IMAP protocol details</a:t>
            </a:r>
          </a:p>
          <a:p>
            <a:pPr lvl="1"/>
            <a:endParaRPr lang="en-US" noProof="0" dirty="0" smtClean="0"/>
          </a:p>
          <a:p>
            <a:pPr lvl="1"/>
            <a:r>
              <a:rPr lang="en-US" noProof="0" dirty="0" smtClean="0"/>
              <a:t>Connection over port 143</a:t>
            </a:r>
          </a:p>
          <a:p>
            <a:pPr lvl="1"/>
            <a:endParaRPr lang="en-US" noProof="0" dirty="0" smtClean="0"/>
          </a:p>
          <a:p>
            <a:pPr lvl="1"/>
            <a:r>
              <a:rPr lang="en-US" noProof="0" dirty="0" smtClean="0"/>
              <a:t>Emails are not downloaded, but remain on the server</a:t>
            </a:r>
          </a:p>
          <a:p>
            <a:pPr lvl="2"/>
            <a:r>
              <a:rPr lang="en-US" noProof="0" dirty="0" smtClean="0"/>
              <a:t>The client performs all actions remotely</a:t>
            </a:r>
          </a:p>
          <a:p>
            <a:pPr lvl="2"/>
            <a:r>
              <a:rPr lang="en-US" noProof="0" dirty="0" smtClean="0"/>
              <a:t>The vast work is shifted to the server (search, change, delete, ...)</a:t>
            </a:r>
          </a:p>
          <a:p>
            <a:pPr lvl="2"/>
            <a:endParaRPr lang="en-US" noProof="0" dirty="0" smtClean="0"/>
          </a:p>
          <a:p>
            <a:pPr lvl="1"/>
            <a:r>
              <a:rPr lang="en-US" noProof="0" dirty="0" smtClean="0"/>
              <a:t>A user can access the same email environment  from different hosts </a:t>
            </a:r>
          </a:p>
          <a:p>
            <a:pPr lvl="2"/>
            <a:r>
              <a:rPr lang="en-US" noProof="0" dirty="0" smtClean="0"/>
              <a:t>Great for nomadic users</a:t>
            </a:r>
          </a:p>
          <a:p>
            <a:pPr lvl="2"/>
            <a:r>
              <a:rPr lang="en-US" noProof="0" dirty="0" smtClean="0"/>
              <a:t>Allows multiple clients for same user</a:t>
            </a:r>
          </a:p>
          <a:p>
            <a:pPr lvl="2"/>
            <a:endParaRPr lang="en-US" noProof="0" dirty="0" smtClean="0"/>
          </a:p>
          <a:p>
            <a:pPr lvl="1"/>
            <a:r>
              <a:rPr lang="en-US" noProof="0" dirty="0" smtClean="0"/>
              <a:t>But IMAP is more complex than POP3</a:t>
            </a:r>
          </a:p>
          <a:p>
            <a:pPr lvl="2"/>
            <a:r>
              <a:rPr lang="en-US" noProof="0" dirty="0" smtClean="0"/>
              <a:t>Set up and manage remote mailboxes</a:t>
            </a:r>
          </a:p>
          <a:p>
            <a:pPr lvl="2"/>
            <a:r>
              <a:rPr lang="en-US" noProof="0" dirty="0" smtClean="0"/>
              <a:t>Download only header or parts of an email</a:t>
            </a:r>
          </a:p>
          <a:p>
            <a:endParaRPr lang="en-US" noProof="0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Dr.-Ing. Jochen H. Schiller    www.jochenschiller.de    Telematics - 2015/16</a:t>
            </a:r>
            <a:endParaRPr lang="de-DE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313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Accessing Email with HTTP</a:t>
            </a:r>
            <a:endParaRPr lang="en-US" noProof="0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Webmail</a:t>
            </a:r>
          </a:p>
          <a:p>
            <a:pPr lvl="1"/>
            <a:endParaRPr lang="en-US" noProof="0" dirty="0" smtClean="0"/>
          </a:p>
          <a:p>
            <a:pPr lvl="1"/>
            <a:r>
              <a:rPr lang="en-US" noProof="0" dirty="0" smtClean="0"/>
              <a:t>email clients interaction through your browser</a:t>
            </a:r>
          </a:p>
          <a:p>
            <a:pPr lvl="1"/>
            <a:endParaRPr lang="en-US" noProof="0" dirty="0" smtClean="0"/>
          </a:p>
          <a:p>
            <a:pPr lvl="1"/>
            <a:r>
              <a:rPr lang="en-US" noProof="0" dirty="0" smtClean="0"/>
              <a:t>HTTP proxy on mail server, used both for mail transfer to MSA and mail access</a:t>
            </a:r>
          </a:p>
          <a:p>
            <a:pPr lvl="1"/>
            <a:endParaRPr lang="en-US" noProof="0" dirty="0" smtClean="0"/>
          </a:p>
          <a:p>
            <a:pPr lvl="1"/>
            <a:r>
              <a:rPr lang="en-US" noProof="0" dirty="0" smtClean="0"/>
              <a:t>Popular implementations: Yahoo, Gmail, </a:t>
            </a:r>
            <a:r>
              <a:rPr lang="en-US" noProof="0" dirty="0" err="1" smtClean="0"/>
              <a:t>gmx</a:t>
            </a:r>
            <a:r>
              <a:rPr lang="en-US" noProof="0" dirty="0" smtClean="0"/>
              <a:t>, web.de…</a:t>
            </a:r>
          </a:p>
          <a:p>
            <a:pPr lvl="1"/>
            <a:endParaRPr lang="en-US" noProof="0" dirty="0" smtClean="0"/>
          </a:p>
          <a:p>
            <a:pPr lvl="1"/>
            <a:r>
              <a:rPr lang="en-US" noProof="0" dirty="0" smtClean="0"/>
              <a:t>VERY popular (Gmail has about 500 million active users)</a:t>
            </a:r>
          </a:p>
          <a:p>
            <a:pPr lvl="1"/>
            <a:endParaRPr lang="en-US" noProof="0" dirty="0" smtClean="0"/>
          </a:p>
          <a:p>
            <a:pPr lvl="1"/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Dr.-Ing. Jochen H. Schiller    www.jochenschiller.de    Telematics - 2015/16</a:t>
            </a:r>
            <a:endParaRPr lang="de-DE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76052"/>
      </p:ext>
    </p:extLst>
  </p:cSld>
  <p:clrMapOvr>
    <a:masterClrMapping/>
  </p:clrMapOvr>
  <p:transition spd="slow" advTm="1141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Email, and Many Other Things over HTTP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noProof="0" dirty="0" smtClean="0"/>
              <a:t>Email, voice communication, www, video streaming, web services architecture, and even… IP!!</a:t>
            </a:r>
          </a:p>
          <a:p>
            <a:endParaRPr lang="en-US" noProof="0" dirty="0" smtClean="0"/>
          </a:p>
          <a:p>
            <a:r>
              <a:rPr lang="en-US" noProof="0" dirty="0" smtClean="0"/>
              <a:t>Why? Proxys, firewalls and NATs which block end-to-end communications, except… HTTP traffic!</a:t>
            </a:r>
          </a:p>
          <a:p>
            <a:endParaRPr lang="en-US" noProof="0" dirty="0" smtClean="0"/>
          </a:p>
          <a:p>
            <a:r>
              <a:rPr lang="en-US" noProof="0" dirty="0" smtClean="0"/>
              <a:t>Is HTTP the new slim waist of the hourglass?</a:t>
            </a:r>
          </a:p>
          <a:p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Dr.-Ing. Jochen H. Schiller    www.jochenschiller.de    Telematics - 2015/16</a:t>
            </a:r>
            <a:endParaRPr lang="de-DE"/>
          </a:p>
        </p:txBody>
      </p:sp>
      <p:pic>
        <p:nvPicPr>
          <p:cNvPr id="4" name="Espace réservé du contenu 3" descr="fig3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492" r="-85492"/>
          <a:stretch>
            <a:fillRect/>
          </a:stretch>
        </p:blipFill>
        <p:spPr bwMode="auto">
          <a:xfrm>
            <a:off x="7464152" y="1268761"/>
            <a:ext cx="6446267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Image 4" descr="fig2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1643424"/>
            <a:ext cx="2872726" cy="373454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269128" y="5971173"/>
            <a:ext cx="36872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 err="1"/>
              <a:t>From</a:t>
            </a:r>
            <a:r>
              <a:rPr lang="fr-FR" sz="1000" i="1" dirty="0"/>
              <a:t> D. </a:t>
            </a:r>
            <a:r>
              <a:rPr lang="fr-FR" sz="1000" i="1" dirty="0" err="1"/>
              <a:t>Thaler’s</a:t>
            </a:r>
            <a:r>
              <a:rPr lang="fr-FR" sz="1000" i="1" dirty="0"/>
              <a:t> « Evolution of the IP Model », 2009  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8" name="Ink 7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963760" y="1676520"/>
              <a:ext cx="5032440" cy="3291840"/>
            </p14:xfrm>
          </p:contentPart>
        </mc:Choice>
        <mc:Fallback>
          <p:pic>
            <p:nvPicPr>
              <p:cNvPr id="8" name="Ink 7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61240" y="1669680"/>
                <a:ext cx="5042160" cy="330408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3232323"/>
      </p:ext>
    </p:extLst>
  </p:cSld>
  <p:clrMapOvr>
    <a:masterClrMapping/>
  </p:clrMapOvr>
  <p:transition spd="slow" advTm="4248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About Electronic Mail (Email)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noProof="0" dirty="0" smtClean="0"/>
              <a:t>Transfer: email push with SMTP protocol</a:t>
            </a:r>
          </a:p>
          <a:p>
            <a:pPr lvl="1"/>
            <a:r>
              <a:rPr lang="en-US" noProof="0" dirty="0" smtClean="0"/>
              <a:t>Access: email pull with POP3, IMAP or HTTP</a:t>
            </a:r>
          </a:p>
          <a:p>
            <a:pPr lvl="1"/>
            <a:r>
              <a:rPr lang="en-US" b="1" noProof="0" dirty="0" smtClean="0">
                <a:solidFill>
                  <a:srgbClr val="0000CC"/>
                </a:solidFill>
              </a:rPr>
              <a:t>Email Format</a:t>
            </a:r>
          </a:p>
          <a:p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Dr.-Ing. Jochen H. Schiller    www.jochenschiller.de    Telematics - 2015/16</a:t>
            </a:r>
            <a:endParaRPr lang="de-DE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930092"/>
      </p:ext>
    </p:extLst>
  </p:cSld>
  <p:clrMapOvr>
    <a:masterClrMapping/>
  </p:clrMapOvr>
  <p:transition spd="slow" advTm="484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Email Structure: </a:t>
            </a:r>
            <a:r>
              <a:rPr lang="en-US" noProof="0" dirty="0"/>
              <a:t>Internet Message Format 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I</a:t>
            </a:r>
            <a:r>
              <a:rPr lang="en-US" noProof="0" dirty="0" smtClean="0"/>
              <a:t>nformation needed from the sender of an email:</a:t>
            </a:r>
          </a:p>
          <a:p>
            <a:pPr lvl="1"/>
            <a:r>
              <a:rPr lang="en-US" noProof="0" dirty="0" smtClean="0"/>
              <a:t>The message itself: usually text + attachments</a:t>
            </a:r>
            <a:endParaRPr lang="en-US" noProof="0" dirty="0"/>
          </a:p>
          <a:p>
            <a:pPr lvl="1"/>
            <a:r>
              <a:rPr lang="en-US" noProof="0" dirty="0" smtClean="0"/>
              <a:t>Destination address: generally in the form mailbox@location.com	</a:t>
            </a:r>
            <a:endParaRPr lang="en-US" noProof="0" dirty="0"/>
          </a:p>
          <a:p>
            <a:pPr lvl="1"/>
            <a:r>
              <a:rPr lang="en-US" noProof="0" dirty="0" smtClean="0"/>
              <a:t>Optional parameters concerning priority, security, etc.</a:t>
            </a:r>
          </a:p>
          <a:p>
            <a:pPr marL="269875" lvl="1" indent="0">
              <a:buNone/>
            </a:pPr>
            <a:endParaRPr lang="en-US" noProof="0" dirty="0"/>
          </a:p>
          <a:p>
            <a:pPr marL="269875" lvl="1" indent="0">
              <a:buNone/>
            </a:pPr>
            <a:endParaRPr lang="en-US" noProof="0" dirty="0" smtClean="0"/>
          </a:p>
          <a:p>
            <a:r>
              <a:rPr lang="en-US" noProof="0" dirty="0" smtClean="0"/>
              <a:t>Internet Message Format (RFC 2822) defines email format as: </a:t>
            </a:r>
          </a:p>
          <a:p>
            <a:pPr lvl="1"/>
            <a:r>
              <a:rPr lang="en-US" noProof="0" dirty="0" smtClean="0"/>
              <a:t>a simple “envelope”</a:t>
            </a:r>
          </a:p>
          <a:p>
            <a:pPr lvl="2"/>
            <a:r>
              <a:rPr lang="en-US" noProof="0" dirty="0" smtClean="0"/>
              <a:t>created by the Message Transfer Agent based on the data in the email header</a:t>
            </a:r>
          </a:p>
          <a:p>
            <a:pPr lvl="1"/>
            <a:r>
              <a:rPr lang="en-US" noProof="0" dirty="0" smtClean="0"/>
              <a:t>a set of header fields </a:t>
            </a:r>
          </a:p>
          <a:p>
            <a:pPr lvl="2"/>
            <a:r>
              <a:rPr lang="en-US" noProof="0" dirty="0" smtClean="0"/>
              <a:t>each one line ASCII text</a:t>
            </a:r>
          </a:p>
          <a:p>
            <a:pPr lvl="1"/>
            <a:r>
              <a:rPr lang="en-US" noProof="0" dirty="0" smtClean="0"/>
              <a:t>a blank line</a:t>
            </a:r>
          </a:p>
          <a:p>
            <a:pPr lvl="1"/>
            <a:r>
              <a:rPr lang="en-US" noProof="0" dirty="0" smtClean="0"/>
              <a:t>the message (Message Body)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Dr.-Ing. Jochen H. Schiller    www.jochenschiller.de    Telematics - 2015/16</a:t>
            </a:r>
            <a:endParaRPr lang="de-DE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260440" y="3759480"/>
              <a:ext cx="2723400" cy="500760"/>
            </p14:xfrm>
          </p:contentPart>
        </mc:Choice>
        <mc:Fallback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53240" y="3750840"/>
                <a:ext cx="2739960" cy="5176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299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Email Structure: MIME</a:t>
            </a:r>
            <a:endParaRPr lang="en-US" noProof="0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Problem: RFC 2822 only deals with ASCII text. What about:</a:t>
            </a:r>
          </a:p>
          <a:p>
            <a:pPr lvl="1"/>
            <a:r>
              <a:rPr lang="en-US" noProof="0" dirty="0" smtClean="0"/>
              <a:t>Emails in languages with special characters, e.g. French, German, Turkish</a:t>
            </a:r>
          </a:p>
          <a:p>
            <a:pPr lvl="1"/>
            <a:r>
              <a:rPr lang="en-US" noProof="0" dirty="0" smtClean="0"/>
              <a:t>Emails in languages not using the Latin alphabet, e.g. Russian, Arabic</a:t>
            </a:r>
          </a:p>
          <a:p>
            <a:pPr lvl="1"/>
            <a:r>
              <a:rPr lang="en-US" noProof="0" dirty="0" smtClean="0"/>
              <a:t>Emails in languages not at all using an alphabet, e.g. Japanese, Chinese</a:t>
            </a:r>
          </a:p>
          <a:p>
            <a:pPr lvl="1"/>
            <a:r>
              <a:rPr lang="en-US" noProof="0" dirty="0" smtClean="0"/>
              <a:t>Emails not completely consisting of pure text, e.g. audio, video, image</a:t>
            </a:r>
          </a:p>
          <a:p>
            <a:pPr lvl="1"/>
            <a:endParaRPr lang="en-US" noProof="0" dirty="0" smtClean="0"/>
          </a:p>
          <a:p>
            <a:r>
              <a:rPr lang="en-US" noProof="0" dirty="0" smtClean="0"/>
              <a:t>Solution: Multipurpose Internet Mail Extensions (MIME, RFC 2045) </a:t>
            </a:r>
          </a:p>
          <a:p>
            <a:pPr lvl="1"/>
            <a:r>
              <a:rPr lang="en-US" noProof="0" dirty="0" smtClean="0"/>
              <a:t>extends the RFC 2822 format</a:t>
            </a:r>
          </a:p>
          <a:p>
            <a:pPr lvl="1"/>
            <a:r>
              <a:rPr lang="en-US" noProof="0" dirty="0" smtClean="0"/>
              <a:t>additional headers in the message body and coding rules for non-ASCII characters. </a:t>
            </a:r>
            <a:endParaRPr lang="en-US" noProof="0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Dr.-Ing. Jochen H. Schiller    www.jochenschiller.de    Telematics - 2015/16</a:t>
            </a:r>
            <a:endParaRPr lang="de-DE"/>
          </a:p>
        </p:txBody>
      </p:sp>
      <p:graphicFrame>
        <p:nvGraphicFramePr>
          <p:cNvPr id="41" name="Tabel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228477"/>
              </p:ext>
            </p:extLst>
          </p:nvPr>
        </p:nvGraphicFramePr>
        <p:xfrm>
          <a:off x="1199456" y="4439607"/>
          <a:ext cx="8644030" cy="2042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26072"/>
                <a:gridCol w="6517958"/>
              </a:tblGrid>
              <a:tr h="2292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Header Field</a:t>
                      </a:r>
                      <a:endParaRPr lang="de-DE" sz="14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Meaning</a:t>
                      </a:r>
                      <a:endParaRPr lang="en-US" sz="1400" b="1" dirty="0" smtClean="0">
                        <a:solidFill>
                          <a:srgbClr val="000000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101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MIME-Version:</a:t>
                      </a:r>
                      <a:endParaRPr lang="de-DE" sz="14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Used version of MIME is marked</a:t>
                      </a:r>
                      <a:endParaRPr lang="de-DE" sz="14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1911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Content-Description:</a:t>
                      </a:r>
                      <a:endParaRPr lang="de-DE" sz="14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String which describes the contents of the message</a:t>
                      </a:r>
                      <a:endParaRPr lang="de-DE" sz="14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1720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Content-Id:</a:t>
                      </a:r>
                      <a:endParaRPr lang="de-DE" sz="14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Clear identifier for the contents</a:t>
                      </a:r>
                      <a:endParaRPr lang="de-DE" sz="14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959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Content-Transfer-Encoding:</a:t>
                      </a:r>
                      <a:endParaRPr lang="de-DE" sz="14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Coding which was selected for the contents of the email (some networks understand e.g. only ASCII characters). Examples: base64, quoted-printable</a:t>
                      </a:r>
                      <a:endParaRPr lang="de-DE" sz="14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1349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Content-Type:</a:t>
                      </a:r>
                      <a:endParaRPr lang="de-DE" sz="14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Type/Subtype regarding RFC 1521, e.g., text/plain, image/jpeg, multi-part/mixed</a:t>
                      </a:r>
                      <a:endParaRPr lang="de-DE" sz="14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756480" y="866880"/>
              <a:ext cx="2493360" cy="2377440"/>
            </p14:xfrm>
          </p:contentPart>
        </mc:Choice>
        <mc:Fallback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50000" y="861120"/>
                <a:ext cx="2503800" cy="23886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059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3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Electronic Mail (Email)</a:t>
            </a:r>
            <a:endParaRPr lang="en-US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The first killer application of the Internet!</a:t>
            </a:r>
          </a:p>
          <a:p>
            <a:endParaRPr lang="en-US" noProof="0" dirty="0" smtClean="0"/>
          </a:p>
          <a:p>
            <a:r>
              <a:rPr lang="en-US" noProof="0" dirty="0" smtClean="0"/>
              <a:t>Early systems started in the 1980s</a:t>
            </a:r>
          </a:p>
          <a:p>
            <a:pPr lvl="1"/>
            <a:r>
              <a:rPr lang="en-US" noProof="0" dirty="0" smtClean="0"/>
              <a:t>Mail via command line of a terminal: simple file transmission took place, with the convention that the first line contains the address of the receiver of the file.</a:t>
            </a:r>
          </a:p>
          <a:p>
            <a:pPr lvl="1"/>
            <a:endParaRPr lang="en-US" noProof="0" dirty="0"/>
          </a:p>
          <a:p>
            <a:r>
              <a:rPr lang="en-US" noProof="0" dirty="0" smtClean="0"/>
              <a:t>Rise of webmail in the 1990s</a:t>
            </a:r>
          </a:p>
          <a:p>
            <a:pPr lvl="1"/>
            <a:r>
              <a:rPr lang="en-US" noProof="0" dirty="0" smtClean="0"/>
              <a:t>Hotmail popularized web-based email access service, launched in 1996</a:t>
            </a:r>
          </a:p>
          <a:p>
            <a:pPr lvl="1"/>
            <a:endParaRPr lang="en-US" noProof="0" dirty="0"/>
          </a:p>
          <a:p>
            <a:r>
              <a:rPr lang="en-US" noProof="0" dirty="0" smtClean="0"/>
              <a:t>Rise of mobile email in the 2000s</a:t>
            </a:r>
          </a:p>
          <a:p>
            <a:pPr lvl="1"/>
            <a:r>
              <a:rPr lang="en-US" noProof="0" dirty="0" smtClean="0"/>
              <a:t>The first killer app for mobile Internet, before the advent of smartphones!</a:t>
            </a:r>
          </a:p>
          <a:p>
            <a:pPr lvl="1"/>
            <a:endParaRPr lang="en-US" noProof="0" dirty="0"/>
          </a:p>
          <a:p>
            <a:r>
              <a:rPr lang="en-US" noProof="0" dirty="0" smtClean="0"/>
              <a:t>Merging email/IM/SMS/posts in the 2010s</a:t>
            </a:r>
          </a:p>
          <a:p>
            <a:pPr lvl="1"/>
            <a:r>
              <a:rPr lang="en-US" noProof="0" dirty="0" smtClean="0"/>
              <a:t>Social networks are currently trying to “swallow” email (and everything else too)</a:t>
            </a:r>
          </a:p>
          <a:p>
            <a:endParaRPr lang="en-US" noProof="0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Dr.-Ing. Jochen H. Schiller    www.jochenschiller.de    Telematics - 2015/16</a:t>
            </a:r>
            <a:endParaRPr lang="de-DE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864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MIME Content Types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smtClean="0"/>
              <a:t>Content-Type</a:t>
            </a:r>
          </a:p>
          <a:p>
            <a:pPr lvl="1"/>
            <a:r>
              <a:rPr lang="en-US" noProof="0" smtClean="0"/>
              <a:t>Specifies the type of the body in the format: type/subtype. Examples:</a:t>
            </a:r>
          </a:p>
          <a:p>
            <a:pPr lvl="1"/>
            <a:endParaRPr lang="en-US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Dr.-Ing. Jochen H. Schiller    www.jochenschiller.de    Telematics - 2015/16</a:t>
            </a:r>
            <a:endParaRPr lang="de-DE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1621691"/>
              </p:ext>
            </p:extLst>
          </p:nvPr>
        </p:nvGraphicFramePr>
        <p:xfrm>
          <a:off x="2666978" y="2092647"/>
          <a:ext cx="6858048" cy="438912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214446"/>
                <a:gridCol w="1643074"/>
                <a:gridCol w="4000528"/>
              </a:tblGrid>
              <a:tr h="252000"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Type</a:t>
                      </a:r>
                      <a:endParaRPr lang="en-US" sz="1200" noProof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Subtype</a:t>
                      </a:r>
                      <a:endParaRPr lang="en-US" sz="1200" noProof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Description</a:t>
                      </a:r>
                      <a:endParaRPr lang="en-US" sz="1200" noProof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52000">
                <a:tc rowSpan="2">
                  <a:txBody>
                    <a:bodyPr/>
                    <a:lstStyle/>
                    <a:p>
                      <a:r>
                        <a:rPr lang="en-US" sz="1200" noProof="0" dirty="0" smtClean="0"/>
                        <a:t>Text</a:t>
                      </a:r>
                      <a:endParaRPr lang="en-US" sz="1200" noProof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Plain</a:t>
                      </a:r>
                      <a:endParaRPr lang="en-US" sz="1200" noProof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smtClean="0"/>
                        <a:t>Unformatted text</a:t>
                      </a:r>
                      <a:endParaRPr lang="en-US" sz="1200" noProof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5200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Enriched</a:t>
                      </a:r>
                      <a:endParaRPr lang="en-US" sz="1200" noProof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Text including simple formatting commands</a:t>
                      </a:r>
                      <a:endParaRPr lang="en-US" sz="1200" noProof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lang="en-US" sz="1200" noProof="0" smtClean="0"/>
                        <a:t>Image</a:t>
                      </a:r>
                      <a:endParaRPr lang="en-US" sz="1200" noProof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noProof="0" smtClean="0"/>
                        <a:t>Gif</a:t>
                      </a:r>
                      <a:endParaRPr lang="en-US" sz="1200" noProof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smtClean="0"/>
                        <a:t>Still picture in GIF format</a:t>
                      </a:r>
                      <a:endParaRPr lang="en-US" sz="1200" noProof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52000">
                <a:tc>
                  <a:txBody>
                    <a:bodyPr/>
                    <a:lstStyle/>
                    <a:p>
                      <a:endParaRPr lang="en-US" sz="1200" noProof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noProof="0" smtClean="0"/>
                        <a:t>Jpeg</a:t>
                      </a:r>
                      <a:endParaRPr lang="en-US" sz="1200" noProof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smtClean="0"/>
                        <a:t>Still picture in JPEG format</a:t>
                      </a:r>
                      <a:endParaRPr lang="en-US" sz="1200" noProof="0" smtClean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lang="en-US" sz="1200" noProof="0" smtClean="0"/>
                        <a:t>Audio</a:t>
                      </a:r>
                      <a:endParaRPr lang="en-US" sz="1200" noProof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noProof="0" smtClean="0"/>
                        <a:t>Basic</a:t>
                      </a:r>
                      <a:endParaRPr lang="en-US" sz="1200" noProof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Audible sound</a:t>
                      </a:r>
                      <a:endParaRPr lang="en-US" sz="1200" noProof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lang="en-US" sz="1200" noProof="0" smtClean="0"/>
                        <a:t>Video</a:t>
                      </a:r>
                      <a:endParaRPr lang="en-US" sz="1200" noProof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noProof="0" smtClean="0"/>
                        <a:t>Mpeg</a:t>
                      </a:r>
                      <a:endParaRPr lang="en-US" sz="1200" noProof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smtClean="0"/>
                        <a:t>Movie in MPEG format</a:t>
                      </a:r>
                      <a:endParaRPr lang="en-US" sz="1200" noProof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52000">
                <a:tc rowSpan="2">
                  <a:txBody>
                    <a:bodyPr/>
                    <a:lstStyle/>
                    <a:p>
                      <a:r>
                        <a:rPr lang="en-US" sz="1200" noProof="0" smtClean="0"/>
                        <a:t>Application</a:t>
                      </a:r>
                      <a:endParaRPr lang="en-US" sz="1200" noProof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noProof="0" smtClean="0"/>
                        <a:t>Octet-stream</a:t>
                      </a:r>
                      <a:endParaRPr lang="en-US" sz="1200" noProof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smtClean="0"/>
                        <a:t>An uninterpreted byte sequence</a:t>
                      </a:r>
                      <a:endParaRPr lang="en-US" sz="1200" noProof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5200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smtClean="0"/>
                        <a:t>Postscript</a:t>
                      </a:r>
                      <a:endParaRPr lang="en-US" sz="1200" noProof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smtClean="0"/>
                        <a:t>A printable document in PostScript</a:t>
                      </a:r>
                      <a:endParaRPr lang="en-US" sz="1200" noProof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52000">
                <a:tc rowSpan="3">
                  <a:txBody>
                    <a:bodyPr/>
                    <a:lstStyle/>
                    <a:p>
                      <a:r>
                        <a:rPr lang="en-US" sz="1200" noProof="0" smtClean="0"/>
                        <a:t>Message</a:t>
                      </a:r>
                      <a:endParaRPr lang="en-US" sz="1200" noProof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noProof="0" smtClean="0"/>
                        <a:t>Rfc822</a:t>
                      </a:r>
                      <a:endParaRPr lang="en-US" sz="1200" noProof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smtClean="0"/>
                        <a:t>A MIME RFC 822 message</a:t>
                      </a:r>
                      <a:endParaRPr lang="en-US" sz="1200" noProof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5200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smtClean="0"/>
                        <a:t>Partial</a:t>
                      </a:r>
                      <a:endParaRPr lang="en-US" sz="1200" noProof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smtClean="0"/>
                        <a:t>Message has been split for transmission</a:t>
                      </a:r>
                      <a:endParaRPr lang="en-US" sz="1200" noProof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5200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smtClean="0"/>
                        <a:t>External-body</a:t>
                      </a:r>
                      <a:endParaRPr lang="en-US" sz="1200" noProof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smtClean="0"/>
                        <a:t>Message itself must be fetched</a:t>
                      </a:r>
                      <a:r>
                        <a:rPr lang="en-US" sz="1200" baseline="0" noProof="0" smtClean="0"/>
                        <a:t> over the net</a:t>
                      </a:r>
                      <a:endParaRPr lang="en-US" sz="1200" noProof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52000">
                <a:tc rowSpan="4">
                  <a:txBody>
                    <a:bodyPr/>
                    <a:lstStyle/>
                    <a:p>
                      <a:r>
                        <a:rPr lang="en-US" sz="1200" noProof="0" smtClean="0"/>
                        <a:t>Multipart</a:t>
                      </a:r>
                      <a:endParaRPr lang="en-US" sz="1200" noProof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noProof="0" smtClean="0"/>
                        <a:t>Mixed</a:t>
                      </a:r>
                      <a:endParaRPr lang="en-US" sz="1200" noProof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smtClean="0"/>
                        <a:t>Independent parts in the specified</a:t>
                      </a:r>
                      <a:r>
                        <a:rPr lang="en-US" sz="1200" baseline="0" noProof="0" smtClean="0"/>
                        <a:t> order</a:t>
                      </a:r>
                      <a:endParaRPr lang="en-US" sz="1200" noProof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5200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smtClean="0"/>
                        <a:t>Alternative</a:t>
                      </a:r>
                      <a:endParaRPr lang="en-US" sz="1200" noProof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smtClean="0"/>
                        <a:t>Same message in different formats</a:t>
                      </a:r>
                      <a:endParaRPr lang="en-US" sz="1200" noProof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5200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smtClean="0"/>
                        <a:t>Parallel</a:t>
                      </a:r>
                      <a:endParaRPr lang="en-US" sz="1200" noProof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smtClean="0"/>
                        <a:t>Parts must be viewed simultaneously</a:t>
                      </a:r>
                      <a:endParaRPr lang="en-US" sz="1200" noProof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5200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smtClean="0"/>
                        <a:t>Digest</a:t>
                      </a:r>
                      <a:endParaRPr lang="en-US" sz="1200" noProof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Each part is a complete RFC 822 message</a:t>
                      </a:r>
                      <a:endParaRPr lang="en-US" sz="1200" noProof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6" name="Ink 5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24720" y="5522400"/>
              <a:ext cx="1632240" cy="752760"/>
            </p14:xfrm>
          </p:contentPart>
        </mc:Choice>
        <mc:Fallback>
          <p:pic>
            <p:nvPicPr>
              <p:cNvPr id="6" name="Ink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18240" y="5515920"/>
                <a:ext cx="1646280" cy="7660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786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Example Email Header: The Trail of MTAs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noProof="0" dirty="0" smtClean="0"/>
              <a:t>Microsoft Mail Internet Headers Version 2.0</a:t>
            </a:r>
          </a:p>
          <a:p>
            <a:r>
              <a:rPr lang="en-US" b="1" noProof="0" dirty="0" smtClean="0"/>
              <a:t>Received:</a:t>
            </a:r>
            <a:r>
              <a:rPr lang="en-US" noProof="0" dirty="0" smtClean="0"/>
              <a:t> from mail.math.fu-berlin.de ([160.45.40.10]) by spree.pcpool.mi.fu-berlin.de with Microsoft SMTPSVC(6.0.3790.3959);</a:t>
            </a:r>
          </a:p>
          <a:p>
            <a:r>
              <a:rPr lang="en-US" noProof="0" dirty="0" smtClean="0"/>
              <a:t>Thu, 24 Jan 2008 17:48:26 +0100</a:t>
            </a:r>
          </a:p>
          <a:p>
            <a:r>
              <a:rPr lang="en-US" b="1" noProof="0" dirty="0" smtClean="0"/>
              <a:t>Received:</a:t>
            </a:r>
            <a:r>
              <a:rPr lang="en-US" noProof="0" dirty="0" smtClean="0"/>
              <a:t> (</a:t>
            </a:r>
            <a:r>
              <a:rPr lang="en-US" noProof="0" dirty="0" err="1" smtClean="0"/>
              <a:t>qmail</a:t>
            </a:r>
            <a:r>
              <a:rPr lang="en-US" noProof="0" dirty="0" smtClean="0"/>
              <a:t> 9044 invoked by alias); 24 Jan 2008 17:48:26 +0100</a:t>
            </a:r>
          </a:p>
          <a:p>
            <a:r>
              <a:rPr lang="en-US" noProof="0" dirty="0" smtClean="0"/>
              <a:t>Delivered-To: schiller@inf.fu-berlin.de</a:t>
            </a:r>
          </a:p>
          <a:p>
            <a:r>
              <a:rPr lang="en-US" b="1" noProof="0" dirty="0" smtClean="0"/>
              <a:t>Received: </a:t>
            </a:r>
            <a:r>
              <a:rPr lang="en-US" noProof="0" dirty="0" smtClean="0"/>
              <a:t>(</a:t>
            </a:r>
            <a:r>
              <a:rPr lang="en-US" noProof="0" dirty="0" err="1" smtClean="0"/>
              <a:t>qmail</a:t>
            </a:r>
            <a:r>
              <a:rPr lang="en-US" noProof="0" dirty="0" smtClean="0"/>
              <a:t> 9038 invoked from network); 24 Jan 2008 17:48:26 +0100</a:t>
            </a:r>
          </a:p>
          <a:p>
            <a:r>
              <a:rPr lang="en-US" b="1" noProof="0" dirty="0" smtClean="0"/>
              <a:t>Received: </a:t>
            </a:r>
            <a:r>
              <a:rPr lang="en-US" noProof="0" dirty="0" smtClean="0"/>
              <a:t>from lusin.mi.fu-berlin.de (HELO mi.fu-berlin.de) (160.45.117.141)</a:t>
            </a:r>
          </a:p>
          <a:p>
            <a:r>
              <a:rPr lang="en-US" noProof="0" dirty="0" smtClean="0"/>
              <a:t>  by leibniz.math.fu-berlin.de with SMTP; 24 Jan 2008 17:48:26 +0100</a:t>
            </a:r>
          </a:p>
          <a:p>
            <a:r>
              <a:rPr lang="en-US" b="1" noProof="0" dirty="0" smtClean="0"/>
              <a:t>Received: </a:t>
            </a:r>
            <a:r>
              <a:rPr lang="en-US" noProof="0" dirty="0" smtClean="0"/>
              <a:t>(</a:t>
            </a:r>
            <a:r>
              <a:rPr lang="en-US" noProof="0" dirty="0" err="1" smtClean="0"/>
              <a:t>qmail</a:t>
            </a:r>
            <a:r>
              <a:rPr lang="en-US" noProof="0" dirty="0" smtClean="0"/>
              <a:t> 8626 invoked by </a:t>
            </a:r>
            <a:r>
              <a:rPr lang="en-US" noProof="0" dirty="0" err="1" smtClean="0"/>
              <a:t>uid</a:t>
            </a:r>
            <a:r>
              <a:rPr lang="en-US" noProof="0" dirty="0" smtClean="0"/>
              <a:t> 9804); 24 Jan 2008 17:48:26 +0100</a:t>
            </a:r>
          </a:p>
          <a:p>
            <a:r>
              <a:rPr lang="en-US" b="1" noProof="0" dirty="0" smtClean="0"/>
              <a:t>Received: </a:t>
            </a:r>
            <a:r>
              <a:rPr lang="en-US" noProof="0" dirty="0" smtClean="0"/>
              <a:t>from localhost (HELO mi.fu-berlin.de) (127.0.0.1)</a:t>
            </a:r>
          </a:p>
          <a:p>
            <a:r>
              <a:rPr lang="en-US" noProof="0" dirty="0" smtClean="0"/>
              <a:t>  by localhost with SMTP; 24 Jan 2008 17:48:06 +0100</a:t>
            </a:r>
          </a:p>
          <a:p>
            <a:r>
              <a:rPr lang="en-US" b="1" noProof="0" dirty="0" smtClean="0"/>
              <a:t>Received: </a:t>
            </a:r>
            <a:r>
              <a:rPr lang="en-US" noProof="0" dirty="0" smtClean="0"/>
              <a:t>(</a:t>
            </a:r>
            <a:r>
              <a:rPr lang="en-US" noProof="0" dirty="0" err="1" smtClean="0"/>
              <a:t>qmail</a:t>
            </a:r>
            <a:r>
              <a:rPr lang="en-US" noProof="0" dirty="0" smtClean="0"/>
              <a:t> 23135 invoked by </a:t>
            </a:r>
            <a:r>
              <a:rPr lang="en-US" noProof="0" dirty="0" err="1" smtClean="0"/>
              <a:t>uid</a:t>
            </a:r>
            <a:r>
              <a:rPr lang="en-US" noProof="0" dirty="0" smtClean="0"/>
              <a:t> 9804); 24 Jan 2008 17:15:01 +0100</a:t>
            </a:r>
          </a:p>
          <a:p>
            <a:r>
              <a:rPr lang="en-US" b="1" noProof="0" dirty="0" smtClean="0"/>
              <a:t>Received: </a:t>
            </a:r>
            <a:r>
              <a:rPr lang="en-US" noProof="0" dirty="0" smtClean="0"/>
              <a:t>from leibniz.math.fu-berlin.de (HELO math.fu-berlin.de) (160.45.40.10)</a:t>
            </a:r>
          </a:p>
          <a:p>
            <a:r>
              <a:rPr lang="en-US" noProof="0" dirty="0" smtClean="0"/>
              <a:t>  by lusin.mi.fu-berlin.de with SMTP; 24 Jan 2008 17:15:01 +0100</a:t>
            </a:r>
          </a:p>
          <a:p>
            <a:r>
              <a:rPr lang="en-US" b="1" noProof="0" dirty="0" smtClean="0"/>
              <a:t>Received: </a:t>
            </a:r>
            <a:r>
              <a:rPr lang="en-US" noProof="0" dirty="0" smtClean="0"/>
              <a:t>(</a:t>
            </a:r>
            <a:r>
              <a:rPr lang="en-US" noProof="0" dirty="0" err="1" smtClean="0"/>
              <a:t>qmail</a:t>
            </a:r>
            <a:r>
              <a:rPr lang="en-US" noProof="0" dirty="0" smtClean="0"/>
              <a:t> 152 invoked from network); 24 Jan 2008 17:15:01 +0100</a:t>
            </a:r>
          </a:p>
          <a:p>
            <a:r>
              <a:rPr lang="en-US" b="1" noProof="0" dirty="0" smtClean="0"/>
              <a:t>Received: </a:t>
            </a:r>
            <a:r>
              <a:rPr lang="en-US" noProof="0" dirty="0" smtClean="0"/>
              <a:t>from sigma.informatik.hu-berlin.de (HELO mailslv1.informatik.hu-berlin.de) (141.20.20.51)</a:t>
            </a:r>
          </a:p>
          <a:p>
            <a:r>
              <a:rPr lang="en-US" noProof="0" dirty="0" smtClean="0"/>
              <a:t>  by leibniz.math.fu-berlin.de with (DHE-RSA-AES256-SHA encrypted) SMTP; 24 Jan 2008 16:15:01 -0000</a:t>
            </a:r>
          </a:p>
          <a:p>
            <a:endParaRPr lang="en-US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Dr.-Ing. Jochen H. Schiller    www.jochenschiller.de    Telematics - 2015/16</a:t>
            </a:r>
            <a:endParaRPr lang="de-DE"/>
          </a:p>
        </p:txBody>
      </p:sp>
      <p:sp>
        <p:nvSpPr>
          <p:cNvPr id="14" name="ZoneTexte 13"/>
          <p:cNvSpPr txBox="1"/>
          <p:nvPr/>
        </p:nvSpPr>
        <p:spPr>
          <a:xfrm>
            <a:off x="8769489" y="3098576"/>
            <a:ext cx="3131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+mn-lt"/>
              </a:rPr>
              <a:t>Loop! </a:t>
            </a:r>
            <a:r>
              <a:rPr lang="de-DE" dirty="0" smtClean="0">
                <a:latin typeface="+mn-lt"/>
              </a:rPr>
              <a:t>Spam/</a:t>
            </a:r>
            <a:r>
              <a:rPr lang="de-DE" dirty="0" err="1" smtClean="0">
                <a:latin typeface="+mn-lt"/>
              </a:rPr>
              <a:t>virus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>
                <a:latin typeface="+mn-lt"/>
              </a:rPr>
              <a:t>filter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running</a:t>
            </a:r>
            <a:r>
              <a:rPr lang="de-DE" dirty="0">
                <a:latin typeface="+mn-lt"/>
              </a:rPr>
              <a:t> </a:t>
            </a:r>
            <a:r>
              <a:rPr lang="de-DE" dirty="0" smtClean="0">
                <a:latin typeface="+mn-lt"/>
              </a:rPr>
              <a:t>on </a:t>
            </a:r>
            <a:r>
              <a:rPr lang="de-DE" dirty="0" err="1" smtClean="0">
                <a:latin typeface="+mn-lt"/>
              </a:rPr>
              <a:t>lusin</a:t>
            </a:r>
            <a:endParaRPr lang="fr-FR" dirty="0">
              <a:latin typeface="+mn-lt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8837707" y="1853482"/>
            <a:ext cx="2088232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+mn-lt"/>
              </a:rPr>
              <a:t>MTA </a:t>
            </a:r>
            <a:r>
              <a:rPr lang="fr-FR" dirty="0" err="1" smtClean="0">
                <a:latin typeface="+mn-lt"/>
              </a:rPr>
              <a:t>used</a:t>
            </a:r>
            <a:r>
              <a:rPr lang="fr-FR" dirty="0" smtClean="0">
                <a:latin typeface="+mn-lt"/>
              </a:rPr>
              <a:t> by email </a:t>
            </a:r>
            <a:r>
              <a:rPr lang="fr-FR" dirty="0" err="1" smtClean="0">
                <a:latin typeface="+mn-lt"/>
              </a:rPr>
              <a:t>recipient</a:t>
            </a:r>
            <a:endParaRPr lang="fr-FR" dirty="0">
              <a:latin typeface="+mn-lt"/>
            </a:endParaRPr>
          </a:p>
        </p:txBody>
      </p:sp>
      <p:cxnSp>
        <p:nvCxnSpPr>
          <p:cNvPr id="23" name="Connecteur droit avec flèche 22"/>
          <p:cNvCxnSpPr>
            <a:stCxn id="21" idx="1"/>
          </p:cNvCxnSpPr>
          <p:nvPr/>
        </p:nvCxnSpPr>
        <p:spPr bwMode="auto">
          <a:xfrm flipH="1" flipV="1">
            <a:off x="7829595" y="1781474"/>
            <a:ext cx="1008112" cy="3960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ZoneTexte 25"/>
          <p:cNvSpPr txBox="1"/>
          <p:nvPr/>
        </p:nvSpPr>
        <p:spPr>
          <a:xfrm>
            <a:off x="10077906" y="540457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+mn-lt"/>
              </a:rPr>
              <a:t>f</a:t>
            </a:r>
            <a:r>
              <a:rPr lang="fr-FR" dirty="0" err="1" smtClean="0">
                <a:latin typeface="+mn-lt"/>
              </a:rPr>
              <a:t>rom</a:t>
            </a:r>
            <a:r>
              <a:rPr lang="fr-FR" dirty="0" smtClean="0">
                <a:latin typeface="+mn-lt"/>
              </a:rPr>
              <a:t> HU to FU</a:t>
            </a:r>
            <a:endParaRPr lang="fr-FR" dirty="0">
              <a:latin typeface="+mn-lt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9737807" y="4251575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+mn-lt"/>
              </a:rPr>
              <a:t>f</a:t>
            </a:r>
            <a:r>
              <a:rPr lang="fr-FR" dirty="0" err="1" smtClean="0">
                <a:latin typeface="+mn-lt"/>
              </a:rPr>
              <a:t>rom</a:t>
            </a:r>
            <a:r>
              <a:rPr lang="fr-FR" dirty="0" smtClean="0">
                <a:latin typeface="+mn-lt"/>
              </a:rPr>
              <a:t> Math server to MI server</a:t>
            </a:r>
            <a:endParaRPr lang="fr-FR" dirty="0">
              <a:latin typeface="+mn-lt"/>
            </a:endParaRPr>
          </a:p>
        </p:txBody>
      </p:sp>
      <p:cxnSp>
        <p:nvCxnSpPr>
          <p:cNvPr id="29" name="Connecteur droit avec flèche 28"/>
          <p:cNvCxnSpPr>
            <a:stCxn id="26" idx="2"/>
          </p:cNvCxnSpPr>
          <p:nvPr/>
        </p:nvCxnSpPr>
        <p:spPr bwMode="auto">
          <a:xfrm flipH="1">
            <a:off x="10082302" y="5773906"/>
            <a:ext cx="1039720" cy="23225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Connecteur droit avec flèche 29"/>
          <p:cNvCxnSpPr/>
          <p:nvPr/>
        </p:nvCxnSpPr>
        <p:spPr bwMode="auto">
          <a:xfrm flipH="1">
            <a:off x="8184232" y="4611614"/>
            <a:ext cx="1553576" cy="4553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9080" y="1725120"/>
              <a:ext cx="8801640" cy="4659120"/>
            </p14:xfrm>
          </p:contentPart>
        </mc:Choice>
        <mc:Fallback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1880" y="1720800"/>
                <a:ext cx="8816040" cy="46677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4126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Example Email Header: Continued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noProof="0" dirty="0" smtClean="0"/>
              <a:t>Received:</a:t>
            </a:r>
            <a:r>
              <a:rPr lang="en-US" noProof="0" dirty="0" smtClean="0"/>
              <a:t> from ex.sar.informatik.hu-berlin.de (sar.informatik.hu-berlin.de [141.20.23.63])</a:t>
            </a:r>
          </a:p>
          <a:p>
            <a:r>
              <a:rPr lang="en-US" noProof="0" dirty="0" smtClean="0"/>
              <a:t>	by mailslv1.informatik.hu-berlin.de (8.13.8+Sun/8.13.8/INF-2.0-MA-SOLARIS-2.10-25) with ESMTP id m0OGEabt015579 for &lt;schiller@inf.fu-berlin.de&gt;; Thu, 24 Jan 2008 17:14:36 +0100 (CET)</a:t>
            </a:r>
          </a:p>
          <a:p>
            <a:r>
              <a:rPr lang="en-US" b="1" noProof="0" dirty="0" smtClean="0"/>
              <a:t>X-Envelope-Sender: </a:t>
            </a:r>
            <a:r>
              <a:rPr lang="en-US" noProof="0" dirty="0" smtClean="0"/>
              <a:t>mm@informatik.hu-berlin.de</a:t>
            </a:r>
          </a:p>
          <a:p>
            <a:r>
              <a:rPr lang="en-US" b="1" noProof="0" dirty="0" smtClean="0"/>
              <a:t>X-Virus-Scanned: </a:t>
            </a:r>
            <a:r>
              <a:rPr lang="en-US" noProof="0" dirty="0" smtClean="0"/>
              <a:t>by </a:t>
            </a:r>
            <a:r>
              <a:rPr lang="en-US" noProof="0" dirty="0" err="1" smtClean="0"/>
              <a:t>AMaViS</a:t>
            </a:r>
            <a:r>
              <a:rPr lang="en-US" noProof="0" dirty="0" smtClean="0"/>
              <a:t> 0.3.12pre7-L41+ClamAV[8175](NAI-uvscan@mi.fu-berlin.de)</a:t>
            </a:r>
          </a:p>
          <a:p>
            <a:r>
              <a:rPr lang="en-US" b="1" noProof="0" dirty="0" smtClean="0"/>
              <a:t>X-Remote-IP: </a:t>
            </a:r>
            <a:r>
              <a:rPr lang="en-US" noProof="0" dirty="0" smtClean="0"/>
              <a:t>141.20.20.51</a:t>
            </a:r>
          </a:p>
          <a:p>
            <a:r>
              <a:rPr lang="en-US" b="1" noProof="0" dirty="0" smtClean="0"/>
              <a:t>Content-class: </a:t>
            </a:r>
            <a:r>
              <a:rPr lang="en-US" noProof="0" dirty="0" err="1" smtClean="0"/>
              <a:t>urn:content-classes:message</a:t>
            </a:r>
            <a:endParaRPr lang="en-US" noProof="0" dirty="0" smtClean="0"/>
          </a:p>
          <a:p>
            <a:r>
              <a:rPr lang="en-US" b="1" noProof="0" dirty="0" smtClean="0"/>
              <a:t>MIME-Version: </a:t>
            </a:r>
            <a:r>
              <a:rPr lang="en-US" noProof="0" dirty="0" smtClean="0"/>
              <a:t>1.0</a:t>
            </a:r>
          </a:p>
          <a:p>
            <a:r>
              <a:rPr lang="en-US" b="1" noProof="0" dirty="0" smtClean="0"/>
              <a:t>Content-Type: </a:t>
            </a:r>
            <a:r>
              <a:rPr lang="en-US" noProof="0" dirty="0" smtClean="0"/>
              <a:t>multipart/alternative;</a:t>
            </a:r>
          </a:p>
          <a:p>
            <a:r>
              <a:rPr lang="en-US" noProof="0" dirty="0" smtClean="0"/>
              <a:t>	boundary="</a:t>
            </a:r>
            <a:r>
              <a:rPr lang="en-US" noProof="0" dirty="0" smtClean="0">
                <a:solidFill>
                  <a:srgbClr val="C00000"/>
                </a:solidFill>
              </a:rPr>
              <a:t>----_=_NextPart_001_01C85EA4.35AB5B2E</a:t>
            </a:r>
            <a:r>
              <a:rPr lang="en-US" noProof="0" dirty="0" smtClean="0"/>
              <a:t>"</a:t>
            </a:r>
          </a:p>
          <a:p>
            <a:r>
              <a:rPr lang="en-US" b="1" noProof="0" dirty="0" smtClean="0"/>
              <a:t>Subject: </a:t>
            </a:r>
            <a:r>
              <a:rPr lang="en-US" noProof="0" dirty="0" smtClean="0"/>
              <a:t>RE: </a:t>
            </a:r>
            <a:r>
              <a:rPr lang="en-US" noProof="0" dirty="0" err="1" smtClean="0"/>
              <a:t>Frohes</a:t>
            </a:r>
            <a:r>
              <a:rPr lang="en-US" noProof="0" dirty="0" smtClean="0"/>
              <a:t> </a:t>
            </a:r>
            <a:r>
              <a:rPr lang="en-US" noProof="0" dirty="0" err="1" smtClean="0"/>
              <a:t>neues</a:t>
            </a:r>
            <a:r>
              <a:rPr lang="en-US" noProof="0" dirty="0" smtClean="0"/>
              <a:t> </a:t>
            </a:r>
            <a:r>
              <a:rPr lang="en-US" noProof="0" dirty="0" err="1" smtClean="0"/>
              <a:t>Jahr</a:t>
            </a:r>
            <a:endParaRPr lang="en-US" noProof="0" dirty="0" smtClean="0"/>
          </a:p>
          <a:p>
            <a:r>
              <a:rPr lang="en-US" b="1" noProof="0" dirty="0" smtClean="0"/>
              <a:t>X-</a:t>
            </a:r>
            <a:r>
              <a:rPr lang="en-US" b="1" noProof="0" dirty="0" err="1" smtClean="0"/>
              <a:t>MimeOLE</a:t>
            </a:r>
            <a:r>
              <a:rPr lang="en-US" b="1" noProof="0" dirty="0" smtClean="0"/>
              <a:t>: </a:t>
            </a:r>
            <a:r>
              <a:rPr lang="en-US" noProof="0" dirty="0" smtClean="0"/>
              <a:t>Produced By Microsoft Exchange V6.5</a:t>
            </a:r>
          </a:p>
          <a:p>
            <a:r>
              <a:rPr lang="en-US" b="1" noProof="0" dirty="0" smtClean="0"/>
              <a:t>Date: </a:t>
            </a:r>
            <a:r>
              <a:rPr lang="en-US" noProof="0" dirty="0" smtClean="0"/>
              <a:t>Thu, 24 Jan 2008 17:14:33 +0100</a:t>
            </a:r>
          </a:p>
          <a:p>
            <a:r>
              <a:rPr lang="en-US" b="1" noProof="0" dirty="0" smtClean="0"/>
              <a:t>Message-ID: </a:t>
            </a:r>
            <a:r>
              <a:rPr lang="en-US" noProof="0" dirty="0" smtClean="0"/>
              <a:t>&lt;BD8398D4C88E2C458083D1D2B04C4DA3207F4A@ex.sar.informatik.hu-berlin.de&gt;</a:t>
            </a:r>
          </a:p>
          <a:p>
            <a:r>
              <a:rPr lang="en-US" b="1" noProof="0" dirty="0" smtClean="0"/>
              <a:t>In-Reply-To: </a:t>
            </a:r>
            <a:r>
              <a:rPr lang="en-US" noProof="0" dirty="0" smtClean="0"/>
              <a:t>&lt;6FE71171187F564EA019A177D00043B230418A@spree.pcpool.mi.fu-berlin.de&gt;</a:t>
            </a:r>
          </a:p>
          <a:p>
            <a:r>
              <a:rPr lang="en-US" b="1" noProof="0" dirty="0" smtClean="0"/>
              <a:t>X-MS-Has-Attach: </a:t>
            </a:r>
          </a:p>
          <a:p>
            <a:r>
              <a:rPr lang="en-US" b="1" noProof="0" dirty="0" smtClean="0"/>
              <a:t>X-MS-TNEF-Correlator: </a:t>
            </a:r>
          </a:p>
          <a:p>
            <a:r>
              <a:rPr lang="en-US" b="1" noProof="0" dirty="0" smtClean="0"/>
              <a:t>Thread-Topic: </a:t>
            </a:r>
            <a:r>
              <a:rPr lang="en-US" noProof="0" dirty="0" err="1" smtClean="0"/>
              <a:t>Frohes</a:t>
            </a:r>
            <a:r>
              <a:rPr lang="en-US" noProof="0" dirty="0" smtClean="0"/>
              <a:t> </a:t>
            </a:r>
            <a:r>
              <a:rPr lang="en-US" noProof="0" dirty="0" err="1" smtClean="0"/>
              <a:t>neues</a:t>
            </a:r>
            <a:r>
              <a:rPr lang="en-US" noProof="0" dirty="0" smtClean="0"/>
              <a:t> </a:t>
            </a:r>
            <a:r>
              <a:rPr lang="en-US" noProof="0" dirty="0" err="1" smtClean="0"/>
              <a:t>Jahr</a:t>
            </a:r>
            <a:endParaRPr lang="en-US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Dr.-Ing. Jochen H. Schiller    www.jochenschiller.de    Telematics - 2015/16</a:t>
            </a:r>
            <a:endParaRPr lang="de-DE"/>
          </a:p>
        </p:txBody>
      </p:sp>
      <p:sp>
        <p:nvSpPr>
          <p:cNvPr id="11" name="ZoneTexte 10"/>
          <p:cNvSpPr txBox="1"/>
          <p:nvPr/>
        </p:nvSpPr>
        <p:spPr>
          <a:xfrm>
            <a:off x="5735960" y="55825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+mn-lt"/>
              </a:rPr>
              <a:t>Source email server</a:t>
            </a:r>
            <a:endParaRPr lang="fr-FR" dirty="0">
              <a:latin typeface="+mn-lt"/>
            </a:endParaRPr>
          </a:p>
        </p:txBody>
      </p:sp>
      <p:cxnSp>
        <p:nvCxnSpPr>
          <p:cNvPr id="13" name="Connecteur droit avec flèche 12"/>
          <p:cNvCxnSpPr/>
          <p:nvPr/>
        </p:nvCxnSpPr>
        <p:spPr bwMode="auto">
          <a:xfrm flipH="1">
            <a:off x="4511824" y="918290"/>
            <a:ext cx="2376264" cy="31406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ZoneTexte 13"/>
          <p:cNvSpPr txBox="1"/>
          <p:nvPr/>
        </p:nvSpPr>
        <p:spPr>
          <a:xfrm>
            <a:off x="9401002" y="2770099"/>
            <a:ext cx="2790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+mn-lt"/>
              </a:rPr>
              <a:t>Virus scan information</a:t>
            </a:r>
            <a:endParaRPr lang="fr-FR" dirty="0">
              <a:latin typeface="+mn-lt"/>
            </a:endParaRPr>
          </a:p>
        </p:txBody>
      </p:sp>
      <p:cxnSp>
        <p:nvCxnSpPr>
          <p:cNvPr id="16" name="Connecteur droit avec flèche 15"/>
          <p:cNvCxnSpPr>
            <a:stCxn id="14" idx="0"/>
          </p:cNvCxnSpPr>
          <p:nvPr/>
        </p:nvCxnSpPr>
        <p:spPr bwMode="auto">
          <a:xfrm flipH="1" flipV="1">
            <a:off x="9192344" y="2492896"/>
            <a:ext cx="1604157" cy="2772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ZoneTexte 16"/>
          <p:cNvSpPr txBox="1"/>
          <p:nvPr/>
        </p:nvSpPr>
        <p:spPr>
          <a:xfrm>
            <a:off x="8616280" y="4266432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latin typeface="+mn-lt"/>
              </a:rPr>
              <a:t>Subject</a:t>
            </a:r>
            <a:r>
              <a:rPr lang="fr-FR" dirty="0" smtClean="0">
                <a:latin typeface="+mn-lt"/>
              </a:rPr>
              <a:t> and Date</a:t>
            </a:r>
            <a:endParaRPr lang="fr-FR" dirty="0">
              <a:latin typeface="+mn-lt"/>
            </a:endParaRPr>
          </a:p>
        </p:txBody>
      </p:sp>
      <p:cxnSp>
        <p:nvCxnSpPr>
          <p:cNvPr id="19" name="Connecteur droit avec flèche 18"/>
          <p:cNvCxnSpPr/>
          <p:nvPr/>
        </p:nvCxnSpPr>
        <p:spPr bwMode="auto">
          <a:xfrm flipH="1" flipV="1">
            <a:off x="6672064" y="4266432"/>
            <a:ext cx="1728192" cy="216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Connecteur droit avec flèche 19"/>
          <p:cNvCxnSpPr/>
          <p:nvPr/>
        </p:nvCxnSpPr>
        <p:spPr bwMode="auto">
          <a:xfrm flipH="1">
            <a:off x="7104112" y="4626472"/>
            <a:ext cx="1224136" cy="1440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2040" y="1159920"/>
              <a:ext cx="7160760" cy="3270600"/>
            </p14:xfrm>
          </p:contentPart>
        </mc:Choice>
        <mc:Fallback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7360" y="1154160"/>
                <a:ext cx="7171920" cy="32810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1836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Example Email Header: Continued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noProof="0" dirty="0" smtClean="0"/>
              <a:t>Thread-Index:</a:t>
            </a:r>
            <a:r>
              <a:rPr lang="en-US" noProof="0" dirty="0" smtClean="0"/>
              <a:t> AchNIy4Op6zY/</a:t>
            </a:r>
            <a:r>
              <a:rPr lang="en-US" noProof="0" dirty="0" err="1" smtClean="0"/>
              <a:t>HruSXS</a:t>
            </a:r>
            <a:r>
              <a:rPr lang="en-US" noProof="0" dirty="0" smtClean="0"/>
              <a:t>/HroQsbGWmgBgaQBwApbvmuABYRONYAAGTKOgAAF20KA=</a:t>
            </a:r>
          </a:p>
          <a:p>
            <a:r>
              <a:rPr lang="en-US" b="1" noProof="0" dirty="0" smtClean="0"/>
              <a:t>References: </a:t>
            </a:r>
            <a:r>
              <a:rPr lang="en-US" noProof="0" dirty="0" smtClean="0"/>
              <a:t>&lt;6FE71171187F564EA019A177D00043B2304027@spree.pcpool.mi.fu-berlin.de&gt; &lt;BD8398D4C88E2C458083D1D2B04C4DA3207E49@ex.sar.informatik.hu-berlin.de&gt; &lt;6FE71171187F564EA019A177D00043B2304108@spree.pcpool.mi.fu-berlin.de&gt; &lt;BD8398D4C88E2C458083D1D2B04C4DA3207F47@ex.sar.informatik.hu-berlin.de&gt; &lt;6FE71171187F564EA019A177D00043B230418A@spree.pcpool.mi.fu-berlin.de&gt;</a:t>
            </a:r>
          </a:p>
          <a:p>
            <a:r>
              <a:rPr lang="en-US" b="1" noProof="0" dirty="0" smtClean="0"/>
              <a:t>From: </a:t>
            </a:r>
            <a:r>
              <a:rPr lang="en-US" noProof="0" dirty="0" smtClean="0"/>
              <a:t>"Max </a:t>
            </a:r>
            <a:r>
              <a:rPr lang="en-US" noProof="0" dirty="0" err="1" smtClean="0"/>
              <a:t>Mustermann</a:t>
            </a:r>
            <a:r>
              <a:rPr lang="en-US" noProof="0" dirty="0" smtClean="0"/>
              <a:t>" &lt;mm@informatik.hu-berlin.de&gt;</a:t>
            </a:r>
          </a:p>
          <a:p>
            <a:r>
              <a:rPr lang="en-US" b="1" noProof="0" dirty="0" smtClean="0"/>
              <a:t>To: </a:t>
            </a:r>
            <a:r>
              <a:rPr lang="en-US" noProof="0" dirty="0" smtClean="0"/>
              <a:t>"Jochen Schiller" &lt;schiller@inf.fu-berlin.de&gt;</a:t>
            </a:r>
          </a:p>
          <a:p>
            <a:r>
              <a:rPr lang="en-US" b="1" noProof="0" dirty="0" smtClean="0"/>
              <a:t>X-</a:t>
            </a:r>
            <a:r>
              <a:rPr lang="en-US" b="1" noProof="0" dirty="0" err="1" smtClean="0"/>
              <a:t>Greylist</a:t>
            </a:r>
            <a:r>
              <a:rPr lang="en-US" b="1" noProof="0" dirty="0" smtClean="0"/>
              <a:t>: </a:t>
            </a:r>
            <a:r>
              <a:rPr lang="en-US" noProof="0" dirty="0" smtClean="0"/>
              <a:t>Sender IP whitelisted, not delayed by milter-greylist-3.0 (mailslv1.informatik.hu-berlin.de [141.20.20.51]); Thu, 24 Jan 2008 17:14:36 +0100 (CET)</a:t>
            </a:r>
          </a:p>
          <a:p>
            <a:r>
              <a:rPr lang="en-US" b="1" noProof="0" dirty="0" smtClean="0"/>
              <a:t>X-Virus-Status: </a:t>
            </a:r>
            <a:r>
              <a:rPr lang="en-US" noProof="0" dirty="0" smtClean="0"/>
              <a:t>No (sigma)</a:t>
            </a:r>
          </a:p>
          <a:p>
            <a:r>
              <a:rPr lang="en-US" b="1" noProof="0" dirty="0" smtClean="0"/>
              <a:t>Return-Path: </a:t>
            </a:r>
            <a:r>
              <a:rPr lang="en-US" noProof="0" dirty="0" smtClean="0"/>
              <a:t>mm@informatik.hu-berlin.de</a:t>
            </a:r>
          </a:p>
          <a:p>
            <a:r>
              <a:rPr lang="en-US" b="1" noProof="0" dirty="0" smtClean="0"/>
              <a:t>X-</a:t>
            </a:r>
            <a:r>
              <a:rPr lang="en-US" b="1" noProof="0" dirty="0" err="1" smtClean="0"/>
              <a:t>OriginalArrivalTime</a:t>
            </a:r>
            <a:r>
              <a:rPr lang="en-US" b="1" noProof="0" dirty="0" smtClean="0"/>
              <a:t>: </a:t>
            </a:r>
            <a:r>
              <a:rPr lang="en-US" noProof="0" dirty="0" smtClean="0"/>
              <a:t>24 Jan 2008 16:48:26.0547 (UTC) FILETIME=[F0AD6030:01C85EA8]</a:t>
            </a:r>
          </a:p>
          <a:p>
            <a:r>
              <a:rPr lang="en-US" dirty="0">
                <a:solidFill>
                  <a:srgbClr val="C00000"/>
                </a:solidFill>
              </a:rPr>
              <a:t>------_=_NextPart_001_01C85EA4.35AB5B2E</a:t>
            </a:r>
          </a:p>
          <a:p>
            <a:r>
              <a:rPr lang="en-US" b="1" noProof="0" dirty="0" smtClean="0"/>
              <a:t>Content-Type: </a:t>
            </a:r>
            <a:r>
              <a:rPr lang="en-US" noProof="0" dirty="0" smtClean="0"/>
              <a:t>text/plain;	charset="iso-8859-1"</a:t>
            </a:r>
          </a:p>
          <a:p>
            <a:r>
              <a:rPr lang="en-US" b="1" noProof="0" dirty="0" smtClean="0"/>
              <a:t>Content-Transfer-Encoding: </a:t>
            </a:r>
            <a:r>
              <a:rPr lang="en-US" noProof="0" dirty="0" smtClean="0"/>
              <a:t>quoted-printable</a:t>
            </a:r>
          </a:p>
          <a:p>
            <a:r>
              <a:rPr lang="en-US" noProof="0" dirty="0" smtClean="0">
                <a:solidFill>
                  <a:srgbClr val="C00000"/>
                </a:solidFill>
              </a:rPr>
              <a:t>------_=_NextPart_001_01C85EA4.35AB5B2E</a:t>
            </a:r>
          </a:p>
          <a:p>
            <a:r>
              <a:rPr lang="en-US" b="1" noProof="0" dirty="0" smtClean="0"/>
              <a:t>Content-Type: </a:t>
            </a:r>
            <a:r>
              <a:rPr lang="en-US" noProof="0" dirty="0" smtClean="0"/>
              <a:t>text/html;	charset="iso-8859-1"</a:t>
            </a:r>
          </a:p>
          <a:p>
            <a:r>
              <a:rPr lang="en-US" b="1" noProof="0" dirty="0" smtClean="0"/>
              <a:t>Content-Transfer-Encoding: </a:t>
            </a:r>
            <a:r>
              <a:rPr lang="en-US" noProof="0" dirty="0" smtClean="0"/>
              <a:t>quoted-printable</a:t>
            </a:r>
          </a:p>
          <a:p>
            <a:r>
              <a:rPr lang="en-US" noProof="0" dirty="0" smtClean="0">
                <a:solidFill>
                  <a:srgbClr val="C00000"/>
                </a:solidFill>
              </a:rPr>
              <a:t>------_=_NextPart_001_01C85EA4.35AB5B2E</a:t>
            </a:r>
            <a:r>
              <a:rPr lang="en-US" noProof="0" dirty="0" smtClean="0"/>
              <a:t>--</a:t>
            </a:r>
          </a:p>
          <a:p>
            <a:endParaRPr lang="en-US" noProof="0" dirty="0" smtClean="0"/>
          </a:p>
          <a:p>
            <a:endParaRPr lang="en-US" noProof="0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Dr.-Ing. Jochen H. Schiller    www.jochenschiller.de    Telematics - 2015/16</a:t>
            </a:r>
            <a:endParaRPr lang="de-DE"/>
          </a:p>
        </p:txBody>
      </p:sp>
      <p:sp>
        <p:nvSpPr>
          <p:cNvPr id="8" name="ZoneTexte 7"/>
          <p:cNvSpPr txBox="1"/>
          <p:nvPr/>
        </p:nvSpPr>
        <p:spPr>
          <a:xfrm>
            <a:off x="9092986" y="2609418"/>
            <a:ext cx="1475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latin typeface="+mn-lt"/>
              </a:rPr>
              <a:t>From</a:t>
            </a:r>
            <a:r>
              <a:rPr lang="fr-FR" dirty="0" smtClean="0">
                <a:latin typeface="+mn-lt"/>
              </a:rPr>
              <a:t> and To</a:t>
            </a:r>
            <a:endParaRPr lang="fr-FR" dirty="0">
              <a:latin typeface="+mn-lt"/>
            </a:endParaRPr>
          </a:p>
        </p:txBody>
      </p:sp>
      <p:cxnSp>
        <p:nvCxnSpPr>
          <p:cNvPr id="10" name="Connecteur droit avec flèche 9"/>
          <p:cNvCxnSpPr/>
          <p:nvPr/>
        </p:nvCxnSpPr>
        <p:spPr bwMode="auto">
          <a:xfrm flipH="1" flipV="1">
            <a:off x="7652826" y="2681426"/>
            <a:ext cx="1224136" cy="720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Connecteur droit avec flèche 10"/>
          <p:cNvCxnSpPr/>
          <p:nvPr/>
        </p:nvCxnSpPr>
        <p:spPr bwMode="auto">
          <a:xfrm flipH="1">
            <a:off x="7220778" y="2897450"/>
            <a:ext cx="1728192" cy="720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ZoneTexte 14"/>
          <p:cNvSpPr txBox="1"/>
          <p:nvPr/>
        </p:nvSpPr>
        <p:spPr>
          <a:xfrm>
            <a:off x="9092986" y="4725144"/>
            <a:ext cx="20505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+mn-lt"/>
              </a:rPr>
              <a:t>2 parts to </a:t>
            </a:r>
            <a:r>
              <a:rPr lang="fr-FR" dirty="0" err="1" smtClean="0">
                <a:latin typeface="+mn-lt"/>
              </a:rPr>
              <a:t>follow</a:t>
            </a:r>
            <a:r>
              <a:rPr lang="fr-FR" dirty="0" smtClean="0">
                <a:latin typeface="+mn-lt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fr-FR" dirty="0" smtClean="0">
                <a:latin typeface="+mn-lt"/>
              </a:rPr>
              <a:t>a plain </a:t>
            </a:r>
            <a:r>
              <a:rPr lang="fr-FR" dirty="0" err="1" smtClean="0">
                <a:latin typeface="+mn-lt"/>
              </a:rPr>
              <a:t>text</a:t>
            </a:r>
            <a:r>
              <a:rPr lang="fr-FR" dirty="0" smtClean="0">
                <a:latin typeface="+mn-lt"/>
              </a:rPr>
              <a:t> part</a:t>
            </a:r>
          </a:p>
          <a:p>
            <a:pPr marL="285750" indent="-285750">
              <a:buFontTx/>
              <a:buChar char="-"/>
            </a:pPr>
            <a:r>
              <a:rPr lang="fr-FR" dirty="0" smtClean="0">
                <a:latin typeface="+mn-lt"/>
              </a:rPr>
              <a:t>an HTML part</a:t>
            </a:r>
            <a:endParaRPr lang="fr-FR" dirty="0">
              <a:latin typeface="+mn-lt"/>
            </a:endParaRPr>
          </a:p>
        </p:txBody>
      </p:sp>
      <p:cxnSp>
        <p:nvCxnSpPr>
          <p:cNvPr id="17" name="Connecteur droit avec flèche 16"/>
          <p:cNvCxnSpPr/>
          <p:nvPr/>
        </p:nvCxnSpPr>
        <p:spPr bwMode="auto">
          <a:xfrm flipH="1" flipV="1">
            <a:off x="5780618" y="4725144"/>
            <a:ext cx="2952328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Connecteur droit avec flèche 17"/>
          <p:cNvCxnSpPr/>
          <p:nvPr/>
        </p:nvCxnSpPr>
        <p:spPr bwMode="auto">
          <a:xfrm flipH="1">
            <a:off x="5492586" y="5301208"/>
            <a:ext cx="3168352" cy="216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Ink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25760" y="3449160"/>
              <a:ext cx="5237640" cy="2347920"/>
            </p14:xfrm>
          </p:contentPart>
        </mc:Choice>
        <mc:Fallback>
          <p:pic>
            <p:nvPicPr>
              <p:cNvPr id="4" name="Ink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19640" y="3446280"/>
                <a:ext cx="5248440" cy="23569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2994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>
                <a:latin typeface="+mn-lt"/>
              </a:rPr>
              <a:t>Example Email Header: MIME Parts</a:t>
            </a:r>
            <a:endParaRPr lang="en-US" noProof="0" dirty="0">
              <a:latin typeface="+mn-lt"/>
            </a:endParaRPr>
          </a:p>
        </p:txBody>
      </p:sp>
      <p:sp>
        <p:nvSpPr>
          <p:cNvPr id="20" name="Inhaltsplatzhalter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MIME-Version: 1.0</a:t>
            </a:r>
          </a:p>
          <a:p>
            <a:r>
              <a:rPr lang="en-US" dirty="0" smtClean="0"/>
              <a:t>Content-Type: MULTIPART/MIXED; </a:t>
            </a:r>
            <a:br>
              <a:rPr lang="en-US" dirty="0" smtClean="0"/>
            </a:br>
            <a:r>
              <a:rPr lang="en-US" dirty="0" smtClean="0"/>
              <a:t>BOUNDARY= "</a:t>
            </a:r>
            <a:r>
              <a:rPr lang="en-US" dirty="0" smtClean="0">
                <a:solidFill>
                  <a:srgbClr val="C00000"/>
                </a:solidFill>
              </a:rPr>
              <a:t>8323328-2120168431-824156555=:325</a:t>
            </a:r>
            <a:r>
              <a:rPr lang="en-US" dirty="0" smtClean="0"/>
              <a:t>"</a:t>
            </a:r>
          </a:p>
          <a:p>
            <a:r>
              <a:rPr lang="en-US" dirty="0" smtClean="0"/>
              <a:t>--</a:t>
            </a:r>
            <a:r>
              <a:rPr lang="en-US" dirty="0" smtClean="0">
                <a:solidFill>
                  <a:srgbClr val="C00000"/>
                </a:solidFill>
              </a:rPr>
              <a:t>8323328-2120168431-824156555=:325</a:t>
            </a:r>
          </a:p>
          <a:p>
            <a:r>
              <a:rPr lang="en-US" dirty="0" smtClean="0"/>
              <a:t>Content-Type: TEXT/PLAIN; charset=US-ASCII</a:t>
            </a:r>
          </a:p>
          <a:p>
            <a:r>
              <a:rPr lang="en-US" dirty="0" smtClean="0"/>
              <a:t>A picture is in the appendix</a:t>
            </a:r>
          </a:p>
          <a:p>
            <a:r>
              <a:rPr lang="en-US" dirty="0" smtClean="0"/>
              <a:t>--</a:t>
            </a:r>
            <a:r>
              <a:rPr lang="en-US" dirty="0" smtClean="0">
                <a:solidFill>
                  <a:srgbClr val="C00000"/>
                </a:solidFill>
              </a:rPr>
              <a:t>8323328-2120168431-824156555=:325</a:t>
            </a:r>
          </a:p>
          <a:p>
            <a:r>
              <a:rPr lang="en-US" dirty="0" smtClean="0"/>
              <a:t>Content-Type: IMAGE/JPEG; name="picture.jpg"</a:t>
            </a:r>
          </a:p>
          <a:p>
            <a:r>
              <a:rPr lang="en-US" dirty="0" smtClean="0"/>
              <a:t>Content-Transfer-Encoding: BASE64</a:t>
            </a:r>
          </a:p>
          <a:p>
            <a:r>
              <a:rPr lang="en-US" dirty="0" smtClean="0"/>
              <a:t>Content-ID: &lt;PINE.LNX.3.91.960212212235.325B@localhost&gt;</a:t>
            </a:r>
          </a:p>
          <a:p>
            <a:r>
              <a:rPr lang="en-US" dirty="0" smtClean="0"/>
              <a:t>Content-Description:</a:t>
            </a:r>
          </a:p>
          <a:p>
            <a:r>
              <a:rPr lang="en-US" dirty="0" smtClean="0"/>
              <a:t>/9j/4AAQSkZJRgABAQEAlgCWAAD/2wBDAAEBAQEBAQEBAQEBAQEBAQIBAQEBAQIBAQECAgICAgICAgIDAwQDAwMDAwICAwQDAwQEBAQEAgMFBQQEBQQEBAT/2wBDAQEBAQEBAQIBAQIEAwIDBAQEBA […]</a:t>
            </a:r>
          </a:p>
          <a:p>
            <a:r>
              <a:rPr lang="en-US" dirty="0" smtClean="0"/>
              <a:t>KKACiiigAooooAKKKKACiiigAooooAKKKKACiiigAooooAKKKKACiiigAooooAKKKKACiiigAooooAKKKKACiiigAooooAKKKKACiiigAooooAKKKKACiiigAooooAD//Z</a:t>
            </a:r>
          </a:p>
          <a:p>
            <a:r>
              <a:rPr lang="en-US" dirty="0" smtClean="0"/>
              <a:t>---</a:t>
            </a:r>
            <a:r>
              <a:rPr lang="en-US" dirty="0" smtClean="0">
                <a:solidFill>
                  <a:srgbClr val="C00000"/>
                </a:solidFill>
              </a:rPr>
              <a:t>8323328-2120168431-824156555=:325 </a:t>
            </a:r>
            <a:r>
              <a:rPr lang="en-US" dirty="0" smtClean="0"/>
              <a:t>—</a:t>
            </a:r>
          </a:p>
          <a:p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>
                <a:latin typeface="+mn-lt"/>
              </a:rPr>
              <a:t>Prof. Dr.-Ing. Jochen H. Schiller    www.jochenschiller.de    Telematics - 2015/16</a:t>
            </a:r>
            <a:endParaRPr lang="de-DE">
              <a:latin typeface="+mn-lt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023992" y="119675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+mn-lt"/>
              </a:rPr>
              <a:t>MIME substructure </a:t>
            </a:r>
            <a:r>
              <a:rPr lang="fr-FR" dirty="0" err="1" smtClean="0">
                <a:latin typeface="+mn-lt"/>
              </a:rPr>
              <a:t>starts</a:t>
            </a:r>
            <a:endParaRPr lang="fr-FR" dirty="0">
              <a:latin typeface="+mn-lt"/>
            </a:endParaRPr>
          </a:p>
        </p:txBody>
      </p:sp>
      <p:cxnSp>
        <p:nvCxnSpPr>
          <p:cNvPr id="8" name="Connecteur droit avec flèche 7"/>
          <p:cNvCxnSpPr/>
          <p:nvPr/>
        </p:nvCxnSpPr>
        <p:spPr bwMode="auto">
          <a:xfrm flipH="1" flipV="1">
            <a:off x="4223792" y="1393241"/>
            <a:ext cx="1656184" cy="1953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ZoneTexte 8"/>
          <p:cNvSpPr txBox="1"/>
          <p:nvPr/>
        </p:nvSpPr>
        <p:spPr>
          <a:xfrm>
            <a:off x="8753753" y="2200466"/>
            <a:ext cx="2232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+mn-lt"/>
              </a:rPr>
              <a:t>Content of type </a:t>
            </a:r>
            <a:r>
              <a:rPr lang="fr-FR" dirty="0" err="1" smtClean="0">
                <a:latin typeface="+mn-lt"/>
              </a:rPr>
              <a:t>Text</a:t>
            </a:r>
            <a:endParaRPr lang="fr-FR" dirty="0">
              <a:latin typeface="+mn-lt"/>
            </a:endParaRPr>
          </a:p>
        </p:txBody>
      </p:sp>
      <p:cxnSp>
        <p:nvCxnSpPr>
          <p:cNvPr id="11" name="Connecteur droit avec flèche 10"/>
          <p:cNvCxnSpPr>
            <a:stCxn id="9" idx="1"/>
          </p:cNvCxnSpPr>
          <p:nvPr/>
        </p:nvCxnSpPr>
        <p:spPr bwMode="auto">
          <a:xfrm flipH="1">
            <a:off x="5231905" y="2385132"/>
            <a:ext cx="3521848" cy="23512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ZoneTexte 11"/>
          <p:cNvSpPr txBox="1"/>
          <p:nvPr/>
        </p:nvSpPr>
        <p:spPr>
          <a:xfrm>
            <a:off x="8616280" y="2840831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+mn-lt"/>
              </a:rPr>
              <a:t>Content of type Image (</a:t>
            </a:r>
            <a:r>
              <a:rPr lang="fr-FR" dirty="0" err="1" smtClean="0">
                <a:latin typeface="+mn-lt"/>
              </a:rPr>
              <a:t>picture.jpg</a:t>
            </a:r>
            <a:r>
              <a:rPr lang="fr-FR" dirty="0" smtClean="0">
                <a:latin typeface="+mn-lt"/>
              </a:rPr>
              <a:t>)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9768408" y="3764393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+mn-lt"/>
              </a:rPr>
              <a:t>JPEG </a:t>
            </a:r>
            <a:r>
              <a:rPr lang="fr-FR" dirty="0" err="1" smtClean="0">
                <a:latin typeface="+mn-lt"/>
              </a:rPr>
              <a:t>encoding</a:t>
            </a:r>
            <a:r>
              <a:rPr lang="fr-FR" dirty="0" smtClean="0">
                <a:latin typeface="+mn-lt"/>
              </a:rPr>
              <a:t> </a:t>
            </a:r>
            <a:endParaRPr lang="fr-FR" dirty="0">
              <a:latin typeface="+mn-lt"/>
            </a:endParaRPr>
          </a:p>
        </p:txBody>
      </p:sp>
      <p:cxnSp>
        <p:nvCxnSpPr>
          <p:cNvPr id="14" name="Connecteur droit avec flèche 13"/>
          <p:cNvCxnSpPr>
            <a:stCxn id="12" idx="1"/>
          </p:cNvCxnSpPr>
          <p:nvPr/>
        </p:nvCxnSpPr>
        <p:spPr bwMode="auto">
          <a:xfrm flipH="1">
            <a:off x="5375920" y="3163997"/>
            <a:ext cx="3240360" cy="4618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Connecteur droit avec flèche 18"/>
          <p:cNvCxnSpPr>
            <a:stCxn id="15" idx="1"/>
          </p:cNvCxnSpPr>
          <p:nvPr/>
        </p:nvCxnSpPr>
        <p:spPr bwMode="auto">
          <a:xfrm flipH="1">
            <a:off x="7464152" y="3949059"/>
            <a:ext cx="2304256" cy="84809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ZoneTexte 17"/>
          <p:cNvSpPr txBox="1"/>
          <p:nvPr/>
        </p:nvSpPr>
        <p:spPr>
          <a:xfrm>
            <a:off x="5211758" y="5959997"/>
            <a:ext cx="7083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+mn-lt"/>
              </a:rPr>
              <a:t>Advantage: emails can feature more varied content, multimedia etc.</a:t>
            </a:r>
          </a:p>
          <a:p>
            <a:r>
              <a:rPr lang="en-US" dirty="0" smtClean="0">
                <a:solidFill>
                  <a:srgbClr val="0000CC"/>
                </a:solidFill>
                <a:latin typeface="+mn-lt"/>
              </a:rPr>
              <a:t>Drawback: complexity w.r.t. command line mechanism from the 80s</a:t>
            </a:r>
            <a:endParaRPr lang="en-US" dirty="0">
              <a:solidFill>
                <a:srgbClr val="0000CC"/>
              </a:solidFill>
              <a:latin typeface="+mn-lt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Ink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973240" y="3314880"/>
              <a:ext cx="4428720" cy="1446120"/>
            </p14:xfrm>
          </p:contentPart>
        </mc:Choice>
        <mc:Fallback>
          <p:pic>
            <p:nvPicPr>
              <p:cNvPr id="4" name="Ink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65680" y="3306240"/>
                <a:ext cx="4441320" cy="14616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2227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Electronic Mail (Email): Architecture</a:t>
            </a:r>
            <a:endParaRPr lang="en-US" noProof="0" dirty="0"/>
          </a:p>
        </p:txBody>
      </p:sp>
      <p:sp>
        <p:nvSpPr>
          <p:cNvPr id="5" name="Inhaltsplatzhalt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noProof="0" dirty="0" smtClean="0"/>
              <a:t>User Agent (UA) </a:t>
            </a:r>
          </a:p>
          <a:p>
            <a:pPr lvl="1"/>
            <a:r>
              <a:rPr lang="en-US" b="1" noProof="0" dirty="0" smtClean="0"/>
              <a:t>Email clients</a:t>
            </a:r>
          </a:p>
          <a:p>
            <a:pPr lvl="1"/>
            <a:r>
              <a:rPr lang="en-US" noProof="0" dirty="0" smtClean="0"/>
              <a:t>Runs on the computer of the user</a:t>
            </a:r>
          </a:p>
          <a:p>
            <a:pPr lvl="1"/>
            <a:r>
              <a:rPr lang="en-US" noProof="0" dirty="0" smtClean="0"/>
              <a:t>Intermittently on</a:t>
            </a:r>
          </a:p>
          <a:p>
            <a:pPr lvl="1"/>
            <a:r>
              <a:rPr lang="en-US" noProof="0" dirty="0" smtClean="0"/>
              <a:t>Receipt and presentation of email</a:t>
            </a:r>
          </a:p>
          <a:p>
            <a:pPr lvl="1"/>
            <a:r>
              <a:rPr lang="en-US" noProof="0" dirty="0" smtClean="0"/>
              <a:t>Compose new or answer received email</a:t>
            </a:r>
          </a:p>
          <a:p>
            <a:pPr lvl="1"/>
            <a:r>
              <a:rPr lang="en-US" noProof="0" dirty="0" smtClean="0"/>
              <a:t>Implementations: Thunderbird, Outlook…</a:t>
            </a:r>
          </a:p>
          <a:p>
            <a:pPr lvl="1"/>
            <a:endParaRPr lang="en-US" noProof="0" dirty="0" smtClean="0"/>
          </a:p>
          <a:p>
            <a:pPr lvl="1"/>
            <a:endParaRPr lang="en-US" noProof="0" dirty="0" smtClean="0"/>
          </a:p>
          <a:p>
            <a:r>
              <a:rPr lang="en-US" noProof="0" dirty="0" smtClean="0"/>
              <a:t>Message Transfer Agent (MTA) </a:t>
            </a:r>
          </a:p>
          <a:p>
            <a:pPr lvl="1"/>
            <a:r>
              <a:rPr lang="en-US" b="1" noProof="0" dirty="0" smtClean="0"/>
              <a:t>Email servers</a:t>
            </a:r>
          </a:p>
          <a:p>
            <a:pPr lvl="1"/>
            <a:r>
              <a:rPr lang="en-US" noProof="0" dirty="0" smtClean="0"/>
              <a:t>Runs on a remote machine</a:t>
            </a:r>
          </a:p>
          <a:p>
            <a:pPr lvl="1"/>
            <a:r>
              <a:rPr lang="en-US" noProof="0" dirty="0" smtClean="0"/>
              <a:t>Stores/forwards emails on behalf of UAs</a:t>
            </a:r>
          </a:p>
          <a:p>
            <a:pPr lvl="1"/>
            <a:r>
              <a:rPr lang="en-US" noProof="0" dirty="0" smtClean="0"/>
              <a:t>Always on, but best-effort service</a:t>
            </a:r>
          </a:p>
          <a:p>
            <a:pPr lvl="1"/>
            <a:r>
              <a:rPr lang="en-US" noProof="0" dirty="0" smtClean="0"/>
              <a:t>UAs each attach to an MTA</a:t>
            </a:r>
          </a:p>
          <a:p>
            <a:pPr lvl="1"/>
            <a:r>
              <a:rPr lang="en-US" noProof="0" dirty="0" smtClean="0"/>
              <a:t>Implementations: Microsoft Exchange, </a:t>
            </a:r>
            <a:r>
              <a:rPr lang="en-US" noProof="0" dirty="0" err="1" smtClean="0"/>
              <a:t>Zimbra</a:t>
            </a:r>
            <a:r>
              <a:rPr lang="en-US" noProof="0" dirty="0" smtClean="0"/>
              <a:t>, Open-Xchange…</a:t>
            </a:r>
            <a:endParaRPr lang="en-US" noProof="0" dirty="0"/>
          </a:p>
        </p:txBody>
      </p:sp>
      <p:grpSp>
        <p:nvGrpSpPr>
          <p:cNvPr id="37" name="Gruppieren 36"/>
          <p:cNvGrpSpPr/>
          <p:nvPr/>
        </p:nvGrpSpPr>
        <p:grpSpPr>
          <a:xfrm>
            <a:off x="6524630" y="1071547"/>
            <a:ext cx="4071965" cy="5159767"/>
            <a:chOff x="5214942" y="1071546"/>
            <a:chExt cx="4071965" cy="5159767"/>
          </a:xfrm>
        </p:grpSpPr>
        <p:grpSp>
          <p:nvGrpSpPr>
            <p:cNvPr id="16" name="Gruppieren 15"/>
            <p:cNvGrpSpPr/>
            <p:nvPr/>
          </p:nvGrpSpPr>
          <p:grpSpPr>
            <a:xfrm>
              <a:off x="5214942" y="1928802"/>
              <a:ext cx="1357322" cy="659173"/>
              <a:chOff x="5214942" y="2285992"/>
              <a:chExt cx="1357322" cy="659173"/>
            </a:xfrm>
          </p:grpSpPr>
          <p:graphicFrame>
            <p:nvGraphicFramePr>
              <p:cNvPr id="10" name="Object 7"/>
              <p:cNvGraphicFramePr>
                <a:graphicFrameLocks noChangeAspect="1"/>
              </p:cNvGraphicFramePr>
              <p:nvPr/>
            </p:nvGraphicFramePr>
            <p:xfrm>
              <a:off x="5857884" y="2285992"/>
              <a:ext cx="714380" cy="65917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9593" name="Visio" r:id="rId7" imgW="1027128" imgH="947618" progId="">
                      <p:embed/>
                    </p:oleObj>
                  </mc:Choice>
                  <mc:Fallback>
                    <p:oleObj name="Visio" r:id="rId7" imgW="1027128" imgH="947618" progId="">
                      <p:embed/>
                      <p:pic>
                        <p:nvPicPr>
                          <p:cNvPr id="0" name="Picture 2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857884" y="2285992"/>
                            <a:ext cx="714380" cy="65917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1" name="Textfeld 10"/>
              <p:cNvSpPr txBox="1"/>
              <p:nvPr/>
            </p:nvSpPr>
            <p:spPr>
              <a:xfrm>
                <a:off x="5214942" y="2285992"/>
                <a:ext cx="714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200" dirty="0">
                    <a:latin typeface="+mn-lt"/>
                    <a:cs typeface="Tahoma" pitchFamily="34" charset="0"/>
                  </a:rPr>
                  <a:t>User Agent (UA)</a:t>
                </a:r>
              </a:p>
            </p:txBody>
          </p:sp>
        </p:grpSp>
        <p:cxnSp>
          <p:nvCxnSpPr>
            <p:cNvPr id="13" name="Gerade Verbindung 12"/>
            <p:cNvCxnSpPr/>
            <p:nvPr/>
          </p:nvCxnSpPr>
          <p:spPr bwMode="auto">
            <a:xfrm>
              <a:off x="6572264" y="1500174"/>
              <a:ext cx="1071570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Gerade Verbindung 13"/>
            <p:cNvCxnSpPr/>
            <p:nvPr/>
          </p:nvCxnSpPr>
          <p:spPr bwMode="auto">
            <a:xfrm flipV="1">
              <a:off x="6286512" y="1785926"/>
              <a:ext cx="1428760" cy="42862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7" name="Gruppieren 16"/>
            <p:cNvGrpSpPr/>
            <p:nvPr/>
          </p:nvGrpSpPr>
          <p:grpSpPr>
            <a:xfrm>
              <a:off x="5572132" y="1071546"/>
              <a:ext cx="1357322" cy="659173"/>
              <a:chOff x="5214942" y="2285992"/>
              <a:chExt cx="1357322" cy="659173"/>
            </a:xfrm>
          </p:grpSpPr>
          <p:graphicFrame>
            <p:nvGraphicFramePr>
              <p:cNvPr id="18" name="Object 7"/>
              <p:cNvGraphicFramePr>
                <a:graphicFrameLocks noChangeAspect="1"/>
              </p:cNvGraphicFramePr>
              <p:nvPr/>
            </p:nvGraphicFramePr>
            <p:xfrm>
              <a:off x="5857884" y="2285992"/>
              <a:ext cx="714380" cy="65917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9594" name="Visio" r:id="rId9" imgW="1027128" imgH="947618" progId="">
                      <p:embed/>
                    </p:oleObj>
                  </mc:Choice>
                  <mc:Fallback>
                    <p:oleObj name="Visio" r:id="rId9" imgW="1027128" imgH="947618" progId="">
                      <p:embed/>
                      <p:pic>
                        <p:nvPicPr>
                          <p:cNvPr id="0" name="Picture 2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857884" y="2285992"/>
                            <a:ext cx="714380" cy="65917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9" name="Textfeld 18"/>
              <p:cNvSpPr txBox="1"/>
              <p:nvPr/>
            </p:nvSpPr>
            <p:spPr>
              <a:xfrm>
                <a:off x="5214942" y="2285992"/>
                <a:ext cx="714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200" dirty="0">
                    <a:latin typeface="+mn-lt"/>
                    <a:cs typeface="Tahoma" pitchFamily="34" charset="0"/>
                  </a:rPr>
                  <a:t>User Agent (UA)</a:t>
                </a:r>
              </a:p>
            </p:txBody>
          </p:sp>
        </p:grpSp>
        <p:cxnSp>
          <p:nvCxnSpPr>
            <p:cNvPr id="24" name="Gerade Verbindung 23"/>
            <p:cNvCxnSpPr>
              <a:endCxn id="7" idx="3"/>
            </p:cNvCxnSpPr>
            <p:nvPr/>
          </p:nvCxnSpPr>
          <p:spPr bwMode="auto">
            <a:xfrm rot="5400000">
              <a:off x="6981220" y="2338752"/>
              <a:ext cx="1215440" cy="39554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26" name="Gruppieren 25"/>
            <p:cNvGrpSpPr/>
            <p:nvPr/>
          </p:nvGrpSpPr>
          <p:grpSpPr>
            <a:xfrm>
              <a:off x="7572396" y="1214422"/>
              <a:ext cx="1714511" cy="1071562"/>
              <a:chOff x="7572396" y="1214422"/>
              <a:chExt cx="1714511" cy="1071562"/>
            </a:xfrm>
          </p:grpSpPr>
          <p:sp>
            <p:nvSpPr>
              <p:cNvPr id="8" name="Textfeld 7"/>
              <p:cNvSpPr txBox="1"/>
              <p:nvPr/>
            </p:nvSpPr>
            <p:spPr>
              <a:xfrm>
                <a:off x="8215338" y="1285860"/>
                <a:ext cx="107156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>
                    <a:latin typeface="+mn-lt"/>
                    <a:cs typeface="Tahoma" pitchFamily="34" charset="0"/>
                  </a:rPr>
                  <a:t>Message Transfer Agent (MTA)</a:t>
                </a:r>
              </a:p>
            </p:txBody>
          </p:sp>
          <p:graphicFrame>
            <p:nvGraphicFramePr>
              <p:cNvPr id="89089" name="Object 8"/>
              <p:cNvGraphicFramePr>
                <a:graphicFrameLocks noChangeAspect="1"/>
              </p:cNvGraphicFramePr>
              <p:nvPr/>
            </p:nvGraphicFramePr>
            <p:xfrm>
              <a:off x="7572396" y="1214422"/>
              <a:ext cx="744538" cy="10715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9595" name="Visio" r:id="rId10" imgW="744593" imgH="1071384" progId="">
                      <p:embed/>
                    </p:oleObj>
                  </mc:Choice>
                  <mc:Fallback>
                    <p:oleObj name="Visio" r:id="rId10" imgW="744593" imgH="1071384" progId="">
                      <p:embed/>
                      <p:pic>
                        <p:nvPicPr>
                          <p:cNvPr id="0" name="Picture 2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572396" y="1214422"/>
                            <a:ext cx="744538" cy="10715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30" name="Gerade Verbindung 29"/>
            <p:cNvCxnSpPr/>
            <p:nvPr/>
          </p:nvCxnSpPr>
          <p:spPr bwMode="auto">
            <a:xfrm rot="16200000" flipH="1">
              <a:off x="7091505" y="4519745"/>
              <a:ext cx="785818" cy="17596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2" name="Gruppieren 31"/>
            <p:cNvGrpSpPr/>
            <p:nvPr/>
          </p:nvGrpSpPr>
          <p:grpSpPr>
            <a:xfrm>
              <a:off x="5500694" y="5572140"/>
              <a:ext cx="1357322" cy="659173"/>
              <a:chOff x="5214942" y="2285992"/>
              <a:chExt cx="1357322" cy="659173"/>
            </a:xfrm>
          </p:grpSpPr>
          <p:graphicFrame>
            <p:nvGraphicFramePr>
              <p:cNvPr id="33" name="Object 7"/>
              <p:cNvGraphicFramePr>
                <a:graphicFrameLocks noChangeAspect="1"/>
              </p:cNvGraphicFramePr>
              <p:nvPr/>
            </p:nvGraphicFramePr>
            <p:xfrm>
              <a:off x="5857884" y="2285992"/>
              <a:ext cx="714380" cy="65917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9596" name="Visio" r:id="rId12" imgW="1027128" imgH="947618" progId="">
                      <p:embed/>
                    </p:oleObj>
                  </mc:Choice>
                  <mc:Fallback>
                    <p:oleObj name="Visio" r:id="rId12" imgW="1027128" imgH="947618" progId="">
                      <p:embed/>
                      <p:pic>
                        <p:nvPicPr>
                          <p:cNvPr id="0" name="Picture 2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857884" y="2285992"/>
                            <a:ext cx="714380" cy="65917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4" name="Textfeld 33"/>
              <p:cNvSpPr txBox="1"/>
              <p:nvPr/>
            </p:nvSpPr>
            <p:spPr>
              <a:xfrm>
                <a:off x="5214942" y="2285992"/>
                <a:ext cx="714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200" dirty="0">
                    <a:latin typeface="+mn-lt"/>
                    <a:cs typeface="Tahoma" pitchFamily="34" charset="0"/>
                  </a:rPr>
                  <a:t>User Agent (UA)</a:t>
                </a:r>
              </a:p>
            </p:txBody>
          </p:sp>
        </p:grpSp>
        <p:cxnSp>
          <p:nvCxnSpPr>
            <p:cNvPr id="35" name="Gerade Verbindung 34"/>
            <p:cNvCxnSpPr/>
            <p:nvPr/>
          </p:nvCxnSpPr>
          <p:spPr bwMode="auto">
            <a:xfrm flipV="1">
              <a:off x="6572264" y="5430852"/>
              <a:ext cx="714380" cy="35560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" name="Cloud"/>
            <p:cNvSpPr>
              <a:spLocks noChangeAspect="1" noEditPoints="1" noChangeArrowheads="1"/>
            </p:cNvSpPr>
            <p:nvPr/>
          </p:nvSpPr>
          <p:spPr bwMode="auto">
            <a:xfrm>
              <a:off x="6429388" y="3071810"/>
              <a:ext cx="1923563" cy="1266821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de-DE" dirty="0" smtClean="0">
                  <a:latin typeface="+mn-lt"/>
                </a:rPr>
                <a:t>Internet</a:t>
              </a:r>
              <a:endParaRPr lang="de-DE" dirty="0">
                <a:latin typeface="+mn-lt"/>
              </a:endParaRPr>
            </a:p>
          </p:txBody>
        </p:sp>
        <p:grpSp>
          <p:nvGrpSpPr>
            <p:cNvPr id="27" name="Gruppieren 26"/>
            <p:cNvGrpSpPr/>
            <p:nvPr/>
          </p:nvGrpSpPr>
          <p:grpSpPr>
            <a:xfrm>
              <a:off x="7215206" y="4786322"/>
              <a:ext cx="1714511" cy="1071562"/>
              <a:chOff x="7572396" y="1214422"/>
              <a:chExt cx="1714511" cy="1071562"/>
            </a:xfrm>
          </p:grpSpPr>
          <p:sp>
            <p:nvSpPr>
              <p:cNvPr id="28" name="Textfeld 27"/>
              <p:cNvSpPr txBox="1"/>
              <p:nvPr/>
            </p:nvSpPr>
            <p:spPr>
              <a:xfrm>
                <a:off x="8215338" y="1285860"/>
                <a:ext cx="107156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>
                    <a:latin typeface="+mn-lt"/>
                    <a:cs typeface="Tahoma" pitchFamily="34" charset="0"/>
                  </a:rPr>
                  <a:t>Message Transfer Agent (MTA)</a:t>
                </a:r>
              </a:p>
            </p:txBody>
          </p:sp>
          <p:graphicFrame>
            <p:nvGraphicFramePr>
              <p:cNvPr id="29" name="Object 8"/>
              <p:cNvGraphicFramePr>
                <a:graphicFrameLocks noChangeAspect="1"/>
              </p:cNvGraphicFramePr>
              <p:nvPr/>
            </p:nvGraphicFramePr>
            <p:xfrm>
              <a:off x="7572396" y="1214422"/>
              <a:ext cx="744538" cy="10715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9597" name="Visio" r:id="rId13" imgW="744593" imgH="1071384" progId="">
                      <p:embed/>
                    </p:oleObj>
                  </mc:Choice>
                  <mc:Fallback>
                    <p:oleObj name="Visio" r:id="rId13" imgW="744593" imgH="1071384" progId="">
                      <p:embed/>
                      <p:pic>
                        <p:nvPicPr>
                          <p:cNvPr id="0" name="Picture 2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572396" y="1214422"/>
                            <a:ext cx="744538" cy="10715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21" name="Fußzeilenplatzhalter 2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Dr.-Ing. Jochen H. Schiller    www.jochenschiller.de    Telematics - 2015/16</a:t>
            </a:r>
            <a:endParaRPr lang="de-DE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3698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Electronic Mail (Email): Architecture</a:t>
            </a:r>
            <a:endParaRPr lang="en-US" noProof="0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noProof="0" dirty="0" smtClean="0"/>
          </a:p>
          <a:p>
            <a:r>
              <a:rPr lang="en-US" noProof="0" dirty="0" smtClean="0"/>
              <a:t>Phase 1: email transfer</a:t>
            </a:r>
          </a:p>
          <a:p>
            <a:endParaRPr lang="en-US" noProof="0" dirty="0"/>
          </a:p>
          <a:p>
            <a:endParaRPr lang="en-US" noProof="0" dirty="0" smtClean="0"/>
          </a:p>
          <a:p>
            <a:endParaRPr lang="en-US" noProof="0" dirty="0"/>
          </a:p>
          <a:p>
            <a:endParaRPr lang="en-US" noProof="0" dirty="0" smtClean="0"/>
          </a:p>
          <a:p>
            <a:endParaRPr lang="en-US" noProof="0" dirty="0"/>
          </a:p>
          <a:p>
            <a:endParaRPr lang="en-US" noProof="0" dirty="0" smtClean="0"/>
          </a:p>
          <a:p>
            <a:endParaRPr lang="en-US" noProof="0" dirty="0"/>
          </a:p>
          <a:p>
            <a:r>
              <a:rPr lang="en-US" noProof="0" dirty="0" smtClean="0"/>
              <a:t>Phase 2: email access</a:t>
            </a:r>
          </a:p>
          <a:p>
            <a:pPr lvl="1"/>
            <a:endParaRPr lang="en-US" noProof="0" dirty="0" smtClean="0"/>
          </a:p>
          <a:p>
            <a:pPr lvl="1"/>
            <a:endParaRPr lang="en-US" noProof="0" dirty="0" smtClean="0"/>
          </a:p>
        </p:txBody>
      </p:sp>
      <p:grpSp>
        <p:nvGrpSpPr>
          <p:cNvPr id="38" name="Gruppieren 36"/>
          <p:cNvGrpSpPr/>
          <p:nvPr/>
        </p:nvGrpSpPr>
        <p:grpSpPr>
          <a:xfrm>
            <a:off x="6548955" y="1196753"/>
            <a:ext cx="4125305" cy="5016891"/>
            <a:chOff x="5214942" y="1214422"/>
            <a:chExt cx="4125305" cy="5016891"/>
          </a:xfrm>
        </p:grpSpPr>
        <p:grpSp>
          <p:nvGrpSpPr>
            <p:cNvPr id="39" name="Gruppieren 15"/>
            <p:cNvGrpSpPr/>
            <p:nvPr/>
          </p:nvGrpSpPr>
          <p:grpSpPr>
            <a:xfrm>
              <a:off x="5214942" y="1928802"/>
              <a:ext cx="1357322" cy="659173"/>
              <a:chOff x="5214942" y="2285992"/>
              <a:chExt cx="1357322" cy="659173"/>
            </a:xfrm>
          </p:grpSpPr>
          <p:graphicFrame>
            <p:nvGraphicFramePr>
              <p:cNvPr id="54" name="Object 7"/>
              <p:cNvGraphicFramePr>
                <a:graphicFrameLocks noChangeAspect="1"/>
              </p:cNvGraphicFramePr>
              <p:nvPr/>
            </p:nvGraphicFramePr>
            <p:xfrm>
              <a:off x="5857884" y="2285992"/>
              <a:ext cx="714380" cy="65917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01879" name="Visio" r:id="rId7" imgW="1027128" imgH="947618" progId="">
                      <p:embed/>
                    </p:oleObj>
                  </mc:Choice>
                  <mc:Fallback>
                    <p:oleObj name="Visio" r:id="rId7" imgW="1027128" imgH="947618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857884" y="2285992"/>
                            <a:ext cx="714380" cy="65917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5" name="Textfeld 10"/>
              <p:cNvSpPr txBox="1"/>
              <p:nvPr/>
            </p:nvSpPr>
            <p:spPr>
              <a:xfrm>
                <a:off x="5214942" y="2285992"/>
                <a:ext cx="714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200" dirty="0">
                    <a:latin typeface="+mn-lt"/>
                    <a:cs typeface="Tahoma" pitchFamily="34" charset="0"/>
                  </a:rPr>
                  <a:t>User Agent (UA)</a:t>
                </a:r>
              </a:p>
            </p:txBody>
          </p:sp>
        </p:grpSp>
        <p:cxnSp>
          <p:nvCxnSpPr>
            <p:cNvPr id="40" name="Gerade Verbindung 13"/>
            <p:cNvCxnSpPr/>
            <p:nvPr/>
          </p:nvCxnSpPr>
          <p:spPr bwMode="auto">
            <a:xfrm flipV="1">
              <a:off x="6286512" y="1785926"/>
              <a:ext cx="1428760" cy="42862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Gerade Verbindung 23"/>
            <p:cNvCxnSpPr>
              <a:endCxn id="46" idx="3"/>
            </p:cNvCxnSpPr>
            <p:nvPr/>
          </p:nvCxnSpPr>
          <p:spPr bwMode="auto">
            <a:xfrm>
              <a:off x="7900087" y="2193211"/>
              <a:ext cx="478379" cy="103785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2" name="Gruppieren 25"/>
            <p:cNvGrpSpPr/>
            <p:nvPr/>
          </p:nvGrpSpPr>
          <p:grpSpPr>
            <a:xfrm>
              <a:off x="7572396" y="1214422"/>
              <a:ext cx="1714511" cy="1071562"/>
              <a:chOff x="7572396" y="1214422"/>
              <a:chExt cx="1714511" cy="1071562"/>
            </a:xfrm>
          </p:grpSpPr>
          <p:sp>
            <p:nvSpPr>
              <p:cNvPr id="52" name="Textfeld 7"/>
              <p:cNvSpPr txBox="1"/>
              <p:nvPr/>
            </p:nvSpPr>
            <p:spPr>
              <a:xfrm>
                <a:off x="8215338" y="1285860"/>
                <a:ext cx="107156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>
                    <a:latin typeface="+mn-lt"/>
                    <a:cs typeface="Tahoma" pitchFamily="34" charset="0"/>
                  </a:rPr>
                  <a:t>Message Transfer Agent (MTA)</a:t>
                </a:r>
              </a:p>
            </p:txBody>
          </p:sp>
          <p:graphicFrame>
            <p:nvGraphicFramePr>
              <p:cNvPr id="53" name="Object 8"/>
              <p:cNvGraphicFramePr>
                <a:graphicFrameLocks noChangeAspect="1"/>
              </p:cNvGraphicFramePr>
              <p:nvPr/>
            </p:nvGraphicFramePr>
            <p:xfrm>
              <a:off x="7572396" y="1214422"/>
              <a:ext cx="744538" cy="10715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01880" name="Visio" r:id="rId9" imgW="744593" imgH="1071384" progId="">
                      <p:embed/>
                    </p:oleObj>
                  </mc:Choice>
                  <mc:Fallback>
                    <p:oleObj name="Visio" r:id="rId9" imgW="744593" imgH="1071384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572396" y="1214422"/>
                            <a:ext cx="744538" cy="10715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43" name="Gerade Verbindung 29"/>
            <p:cNvCxnSpPr>
              <a:stCxn id="46" idx="1"/>
            </p:cNvCxnSpPr>
            <p:nvPr/>
          </p:nvCxnSpPr>
          <p:spPr bwMode="auto">
            <a:xfrm flipH="1">
              <a:off x="7589826" y="4424110"/>
              <a:ext cx="788640" cy="63688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4" name="Gruppieren 31"/>
            <p:cNvGrpSpPr/>
            <p:nvPr/>
          </p:nvGrpSpPr>
          <p:grpSpPr>
            <a:xfrm>
              <a:off x="5500694" y="5572140"/>
              <a:ext cx="1357322" cy="659173"/>
              <a:chOff x="5214942" y="2285992"/>
              <a:chExt cx="1357322" cy="659173"/>
            </a:xfrm>
          </p:grpSpPr>
          <p:graphicFrame>
            <p:nvGraphicFramePr>
              <p:cNvPr id="50" name="Object 7"/>
              <p:cNvGraphicFramePr>
                <a:graphicFrameLocks noChangeAspect="1"/>
              </p:cNvGraphicFramePr>
              <p:nvPr/>
            </p:nvGraphicFramePr>
            <p:xfrm>
              <a:off x="5857884" y="2285992"/>
              <a:ext cx="714380" cy="65917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01881" name="Visio" r:id="rId11" imgW="1027128" imgH="947618" progId="">
                      <p:embed/>
                    </p:oleObj>
                  </mc:Choice>
                  <mc:Fallback>
                    <p:oleObj name="Visio" r:id="rId11" imgW="1027128" imgH="947618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857884" y="2285992"/>
                            <a:ext cx="714380" cy="65917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1" name="Textfeld 33"/>
              <p:cNvSpPr txBox="1"/>
              <p:nvPr/>
            </p:nvSpPr>
            <p:spPr>
              <a:xfrm>
                <a:off x="5214942" y="2285992"/>
                <a:ext cx="714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200" dirty="0">
                    <a:latin typeface="+mn-lt"/>
                    <a:cs typeface="Tahoma" pitchFamily="34" charset="0"/>
                  </a:rPr>
                  <a:t>User Agent (UA)</a:t>
                </a:r>
              </a:p>
            </p:txBody>
          </p:sp>
        </p:grpSp>
        <p:cxnSp>
          <p:nvCxnSpPr>
            <p:cNvPr id="45" name="Gerade Verbindung 34"/>
            <p:cNvCxnSpPr/>
            <p:nvPr/>
          </p:nvCxnSpPr>
          <p:spPr bwMode="auto">
            <a:xfrm flipV="1">
              <a:off x="6572264" y="5430852"/>
              <a:ext cx="714380" cy="35560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Cloud"/>
            <p:cNvSpPr>
              <a:spLocks noChangeAspect="1" noEditPoints="1" noChangeArrowheads="1"/>
            </p:cNvSpPr>
            <p:nvPr/>
          </p:nvSpPr>
          <p:spPr bwMode="auto">
            <a:xfrm>
              <a:off x="7416684" y="3158638"/>
              <a:ext cx="1923563" cy="1266821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de-DE" dirty="0" smtClean="0">
                  <a:latin typeface="+mn-lt"/>
                </a:rPr>
                <a:t>Internet</a:t>
              </a:r>
              <a:endParaRPr lang="de-DE" dirty="0">
                <a:latin typeface="+mn-lt"/>
              </a:endParaRPr>
            </a:p>
          </p:txBody>
        </p:sp>
        <p:grpSp>
          <p:nvGrpSpPr>
            <p:cNvPr id="47" name="Gruppieren 26"/>
            <p:cNvGrpSpPr/>
            <p:nvPr/>
          </p:nvGrpSpPr>
          <p:grpSpPr>
            <a:xfrm>
              <a:off x="6994236" y="4742814"/>
              <a:ext cx="1935481" cy="1071562"/>
              <a:chOff x="7351426" y="1170914"/>
              <a:chExt cx="1935481" cy="1071562"/>
            </a:xfrm>
          </p:grpSpPr>
          <p:sp>
            <p:nvSpPr>
              <p:cNvPr id="48" name="Textfeld 27"/>
              <p:cNvSpPr txBox="1"/>
              <p:nvPr/>
            </p:nvSpPr>
            <p:spPr>
              <a:xfrm>
                <a:off x="8215338" y="1285860"/>
                <a:ext cx="107156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>
                    <a:latin typeface="+mn-lt"/>
                    <a:cs typeface="Tahoma" pitchFamily="34" charset="0"/>
                  </a:rPr>
                  <a:t>Message Transfer Agent (MTA)</a:t>
                </a:r>
              </a:p>
            </p:txBody>
          </p:sp>
          <p:graphicFrame>
            <p:nvGraphicFramePr>
              <p:cNvPr id="49" name="Object 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18356315"/>
                  </p:ext>
                </p:extLst>
              </p:nvPr>
            </p:nvGraphicFramePr>
            <p:xfrm>
              <a:off x="7351426" y="1170914"/>
              <a:ext cx="744538" cy="10715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01882" name="Visio" r:id="rId12" imgW="744593" imgH="1071384" progId="">
                      <p:embed/>
                    </p:oleObj>
                  </mc:Choice>
                  <mc:Fallback>
                    <p:oleObj name="Visio" r:id="rId12" imgW="744593" imgH="1071384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351426" y="1170914"/>
                            <a:ext cx="744538" cy="10715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cxnSp>
        <p:nvCxnSpPr>
          <p:cNvPr id="56" name="Connecteur droit avec flèche 55"/>
          <p:cNvCxnSpPr/>
          <p:nvPr/>
        </p:nvCxnSpPr>
        <p:spPr bwMode="auto">
          <a:xfrm flipV="1">
            <a:off x="7752184" y="1628800"/>
            <a:ext cx="1080120" cy="28800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7" name="Connecteur droit avec flèche 56"/>
          <p:cNvCxnSpPr/>
          <p:nvPr/>
        </p:nvCxnSpPr>
        <p:spPr bwMode="auto">
          <a:xfrm flipH="1">
            <a:off x="8544272" y="2132856"/>
            <a:ext cx="432048" cy="2592288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0" name="ZoneTexte 59"/>
          <p:cNvSpPr txBox="1"/>
          <p:nvPr/>
        </p:nvSpPr>
        <p:spPr>
          <a:xfrm>
            <a:off x="6960097" y="2636912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+mn-lt"/>
              </a:rPr>
              <a:t>Sender</a:t>
            </a:r>
            <a:endParaRPr lang="fr-FR" dirty="0">
              <a:latin typeface="+mn-lt"/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7320136" y="623731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+mn-lt"/>
              </a:rPr>
              <a:t>Destination</a:t>
            </a:r>
            <a:endParaRPr lang="fr-FR" dirty="0">
              <a:latin typeface="+mn-lt"/>
            </a:endParaRPr>
          </a:p>
        </p:txBody>
      </p:sp>
      <p:cxnSp>
        <p:nvCxnSpPr>
          <p:cNvPr id="62" name="Connecteur droit avec flèche 61"/>
          <p:cNvCxnSpPr/>
          <p:nvPr/>
        </p:nvCxnSpPr>
        <p:spPr bwMode="auto">
          <a:xfrm flipH="1">
            <a:off x="7608168" y="5157192"/>
            <a:ext cx="648072" cy="36004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970823894"/>
      </p:ext>
    </p:extLst>
  </p:cSld>
  <p:clrMapOvr>
    <a:masterClrMapping/>
  </p:clrMapOvr>
  <p:transition spd="slow" advTm="1399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0" grpId="0"/>
      <p:bldP spid="6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About Electronic Mail (Email)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b="1" noProof="0" dirty="0" smtClean="0">
                <a:solidFill>
                  <a:srgbClr val="0000CC"/>
                </a:solidFill>
              </a:rPr>
              <a:t>Transfer: email push with SMTP</a:t>
            </a:r>
          </a:p>
          <a:p>
            <a:pPr lvl="1"/>
            <a:r>
              <a:rPr lang="en-US" noProof="0" dirty="0" smtClean="0"/>
              <a:t>Access: email pull with POP3, IMAP or HTTP</a:t>
            </a:r>
          </a:p>
          <a:p>
            <a:pPr lvl="1"/>
            <a:r>
              <a:rPr lang="en-US" noProof="0" dirty="0" smtClean="0"/>
              <a:t>Email Format</a:t>
            </a:r>
          </a:p>
          <a:p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Dr.-Ing. Jochen H. Schiller    www.jochenschiller.de    Telematics - 2015/16</a:t>
            </a:r>
            <a:endParaRPr lang="de-DE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96680" y="2391840"/>
              <a:ext cx="3436920" cy="2039760"/>
            </p14:xfrm>
          </p:contentPart>
        </mc:Choice>
        <mc:Fallback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91640" y="2387520"/>
                <a:ext cx="3447000" cy="20487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10262"/>
      </p:ext>
    </p:extLst>
  </p:cSld>
  <p:clrMapOvr>
    <a:masterClrMapping/>
  </p:clrMapOvr>
  <p:transition spd="slow" advTm="1848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5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Email Transfer: SMTP</a:t>
            </a:r>
            <a:endParaRPr lang="en-US" noProof="0" dirty="0"/>
          </a:p>
        </p:txBody>
      </p:sp>
      <p:sp>
        <p:nvSpPr>
          <p:cNvPr id="98" name="Inhaltsplatzhalter 9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noProof="0" dirty="0" smtClean="0"/>
              <a:t>Simple Mail Transfer Protocol (SMTP)</a:t>
            </a:r>
          </a:p>
          <a:p>
            <a:endParaRPr lang="en-US" noProof="0" dirty="0" smtClean="0"/>
          </a:p>
          <a:p>
            <a:pPr lvl="1"/>
            <a:r>
              <a:rPr lang="en-US" noProof="0" dirty="0"/>
              <a:t>RFC 5321</a:t>
            </a:r>
            <a:endParaRPr lang="en-US" noProof="0" dirty="0" smtClean="0"/>
          </a:p>
          <a:p>
            <a:pPr lvl="1"/>
            <a:r>
              <a:rPr lang="en-US" noProof="0" dirty="0" smtClean="0"/>
              <a:t>Sends messages through port 25</a:t>
            </a:r>
          </a:p>
          <a:p>
            <a:pPr lvl="1"/>
            <a:r>
              <a:rPr lang="en-US" noProof="0" dirty="0" smtClean="0"/>
              <a:t>SMTP is a simple ASCII protocol</a:t>
            </a:r>
          </a:p>
          <a:p>
            <a:pPr lvl="1"/>
            <a:r>
              <a:rPr lang="en-US" noProof="0" dirty="0" smtClean="0"/>
              <a:t>No checksums, no encryption</a:t>
            </a:r>
          </a:p>
          <a:p>
            <a:pPr lvl="1"/>
            <a:r>
              <a:rPr lang="en-US" noProof="0" dirty="0" smtClean="0"/>
              <a:t>SMTP uses port 587 to reach MSA (RFC 6409), with authentication</a:t>
            </a:r>
          </a:p>
          <a:p>
            <a:pPr lvl="1"/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 smtClean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Dr.-Ing. Jochen H. Schiller    www.jochenschiller.de    Telematics - 2015/16</a:t>
            </a:r>
            <a:endParaRPr lang="de-DE"/>
          </a:p>
        </p:txBody>
      </p:sp>
      <p:grpSp>
        <p:nvGrpSpPr>
          <p:cNvPr id="24" name="Gruppieren 36"/>
          <p:cNvGrpSpPr/>
          <p:nvPr/>
        </p:nvGrpSpPr>
        <p:grpSpPr>
          <a:xfrm>
            <a:off x="6548955" y="1331477"/>
            <a:ext cx="4125305" cy="5016891"/>
            <a:chOff x="5214942" y="1214422"/>
            <a:chExt cx="4125305" cy="5016891"/>
          </a:xfrm>
        </p:grpSpPr>
        <p:grpSp>
          <p:nvGrpSpPr>
            <p:cNvPr id="25" name="Gruppieren 15"/>
            <p:cNvGrpSpPr/>
            <p:nvPr/>
          </p:nvGrpSpPr>
          <p:grpSpPr>
            <a:xfrm>
              <a:off x="5214942" y="1928802"/>
              <a:ext cx="1357322" cy="659173"/>
              <a:chOff x="5214942" y="2285992"/>
              <a:chExt cx="1357322" cy="659173"/>
            </a:xfrm>
          </p:grpSpPr>
          <p:graphicFrame>
            <p:nvGraphicFramePr>
              <p:cNvPr id="44" name="Object 7"/>
              <p:cNvGraphicFramePr>
                <a:graphicFrameLocks noChangeAspect="1"/>
              </p:cNvGraphicFramePr>
              <p:nvPr/>
            </p:nvGraphicFramePr>
            <p:xfrm>
              <a:off x="5857884" y="2285992"/>
              <a:ext cx="714380" cy="65917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0123" name="Visio" r:id="rId7" imgW="1027128" imgH="947618" progId="">
                      <p:embed/>
                    </p:oleObj>
                  </mc:Choice>
                  <mc:Fallback>
                    <p:oleObj name="Visio" r:id="rId7" imgW="1027128" imgH="947618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857884" y="2285992"/>
                            <a:ext cx="714380" cy="65917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5" name="Textfeld 10"/>
              <p:cNvSpPr txBox="1"/>
              <p:nvPr/>
            </p:nvSpPr>
            <p:spPr>
              <a:xfrm>
                <a:off x="5214942" y="2285992"/>
                <a:ext cx="714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200" dirty="0">
                    <a:latin typeface="+mn-lt"/>
                    <a:cs typeface="Tahoma" pitchFamily="34" charset="0"/>
                  </a:rPr>
                  <a:t>User Agent (UA)</a:t>
                </a:r>
              </a:p>
            </p:txBody>
          </p:sp>
        </p:grpSp>
        <p:cxnSp>
          <p:nvCxnSpPr>
            <p:cNvPr id="27" name="Gerade Verbindung 13"/>
            <p:cNvCxnSpPr/>
            <p:nvPr/>
          </p:nvCxnSpPr>
          <p:spPr bwMode="auto">
            <a:xfrm flipV="1">
              <a:off x="6286512" y="1785926"/>
              <a:ext cx="1428760" cy="42862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Gerade Verbindung 23"/>
            <p:cNvCxnSpPr>
              <a:endCxn id="34" idx="3"/>
            </p:cNvCxnSpPr>
            <p:nvPr/>
          </p:nvCxnSpPr>
          <p:spPr bwMode="auto">
            <a:xfrm>
              <a:off x="7900087" y="2193211"/>
              <a:ext cx="478379" cy="103785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0" name="Gruppieren 25"/>
            <p:cNvGrpSpPr/>
            <p:nvPr/>
          </p:nvGrpSpPr>
          <p:grpSpPr>
            <a:xfrm>
              <a:off x="7572396" y="1214422"/>
              <a:ext cx="1714511" cy="1071562"/>
              <a:chOff x="7572396" y="1214422"/>
              <a:chExt cx="1714511" cy="1071562"/>
            </a:xfrm>
          </p:grpSpPr>
          <p:sp>
            <p:nvSpPr>
              <p:cNvPr id="40" name="Textfeld 7"/>
              <p:cNvSpPr txBox="1"/>
              <p:nvPr/>
            </p:nvSpPr>
            <p:spPr>
              <a:xfrm>
                <a:off x="8215338" y="1285860"/>
                <a:ext cx="107156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>
                    <a:latin typeface="+mn-lt"/>
                    <a:cs typeface="Tahoma" pitchFamily="34" charset="0"/>
                  </a:rPr>
                  <a:t>Message Transfer Agent (MTA)</a:t>
                </a:r>
              </a:p>
            </p:txBody>
          </p:sp>
          <p:graphicFrame>
            <p:nvGraphicFramePr>
              <p:cNvPr id="41" name="Object 8"/>
              <p:cNvGraphicFramePr>
                <a:graphicFrameLocks noChangeAspect="1"/>
              </p:cNvGraphicFramePr>
              <p:nvPr/>
            </p:nvGraphicFramePr>
            <p:xfrm>
              <a:off x="7572396" y="1214422"/>
              <a:ext cx="744538" cy="10715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0124" name="Visio" r:id="rId9" imgW="744593" imgH="1071384" progId="">
                      <p:embed/>
                    </p:oleObj>
                  </mc:Choice>
                  <mc:Fallback>
                    <p:oleObj name="Visio" r:id="rId9" imgW="744593" imgH="1071384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572396" y="1214422"/>
                            <a:ext cx="744538" cy="10715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31" name="Gerade Verbindung 29"/>
            <p:cNvCxnSpPr>
              <a:stCxn id="34" idx="1"/>
            </p:cNvCxnSpPr>
            <p:nvPr/>
          </p:nvCxnSpPr>
          <p:spPr bwMode="auto">
            <a:xfrm flipH="1">
              <a:off x="7589826" y="4424110"/>
              <a:ext cx="788640" cy="63688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2" name="Gruppieren 31"/>
            <p:cNvGrpSpPr/>
            <p:nvPr/>
          </p:nvGrpSpPr>
          <p:grpSpPr>
            <a:xfrm>
              <a:off x="5500694" y="5572140"/>
              <a:ext cx="1357322" cy="659173"/>
              <a:chOff x="5214942" y="2285992"/>
              <a:chExt cx="1357322" cy="659173"/>
            </a:xfrm>
          </p:grpSpPr>
          <p:graphicFrame>
            <p:nvGraphicFramePr>
              <p:cNvPr id="38" name="Object 7"/>
              <p:cNvGraphicFramePr>
                <a:graphicFrameLocks noChangeAspect="1"/>
              </p:cNvGraphicFramePr>
              <p:nvPr/>
            </p:nvGraphicFramePr>
            <p:xfrm>
              <a:off x="5857884" y="2285992"/>
              <a:ext cx="714380" cy="65917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0125" name="Visio" r:id="rId11" imgW="1027128" imgH="947618" progId="">
                      <p:embed/>
                    </p:oleObj>
                  </mc:Choice>
                  <mc:Fallback>
                    <p:oleObj name="Visio" r:id="rId11" imgW="1027128" imgH="947618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857884" y="2285992"/>
                            <a:ext cx="714380" cy="65917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9" name="Textfeld 33"/>
              <p:cNvSpPr txBox="1"/>
              <p:nvPr/>
            </p:nvSpPr>
            <p:spPr>
              <a:xfrm>
                <a:off x="5214942" y="2285992"/>
                <a:ext cx="714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200" dirty="0">
                    <a:latin typeface="+mn-lt"/>
                    <a:cs typeface="Tahoma" pitchFamily="34" charset="0"/>
                  </a:rPr>
                  <a:t>User Agent (UA)</a:t>
                </a:r>
              </a:p>
            </p:txBody>
          </p:sp>
        </p:grpSp>
        <p:cxnSp>
          <p:nvCxnSpPr>
            <p:cNvPr id="33" name="Gerade Verbindung 34"/>
            <p:cNvCxnSpPr/>
            <p:nvPr/>
          </p:nvCxnSpPr>
          <p:spPr bwMode="auto">
            <a:xfrm flipV="1">
              <a:off x="6572264" y="5430852"/>
              <a:ext cx="714380" cy="35560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4" name="Cloud"/>
            <p:cNvSpPr>
              <a:spLocks noChangeAspect="1" noEditPoints="1" noChangeArrowheads="1"/>
            </p:cNvSpPr>
            <p:nvPr/>
          </p:nvSpPr>
          <p:spPr bwMode="auto">
            <a:xfrm>
              <a:off x="7416684" y="3158638"/>
              <a:ext cx="1923563" cy="1266821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de-DE" dirty="0" smtClean="0">
                  <a:latin typeface="+mn-lt"/>
                </a:rPr>
                <a:t>Internet</a:t>
              </a:r>
              <a:endParaRPr lang="de-DE" dirty="0">
                <a:latin typeface="+mn-lt"/>
              </a:endParaRPr>
            </a:p>
          </p:txBody>
        </p:sp>
        <p:grpSp>
          <p:nvGrpSpPr>
            <p:cNvPr id="35" name="Gruppieren 26"/>
            <p:cNvGrpSpPr/>
            <p:nvPr/>
          </p:nvGrpSpPr>
          <p:grpSpPr>
            <a:xfrm>
              <a:off x="6994236" y="4742814"/>
              <a:ext cx="1935481" cy="1071562"/>
              <a:chOff x="7351426" y="1170914"/>
              <a:chExt cx="1935481" cy="1071562"/>
            </a:xfrm>
          </p:grpSpPr>
          <p:sp>
            <p:nvSpPr>
              <p:cNvPr id="36" name="Textfeld 27"/>
              <p:cNvSpPr txBox="1"/>
              <p:nvPr/>
            </p:nvSpPr>
            <p:spPr>
              <a:xfrm>
                <a:off x="8215338" y="1285860"/>
                <a:ext cx="107156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>
                    <a:latin typeface="+mn-lt"/>
                    <a:cs typeface="Tahoma" pitchFamily="34" charset="0"/>
                  </a:rPr>
                  <a:t>Message Transfer Agent (MTA)</a:t>
                </a:r>
              </a:p>
            </p:txBody>
          </p:sp>
          <p:graphicFrame>
            <p:nvGraphicFramePr>
              <p:cNvPr id="37" name="Object 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76594764"/>
                  </p:ext>
                </p:extLst>
              </p:nvPr>
            </p:nvGraphicFramePr>
            <p:xfrm>
              <a:off x="7351426" y="1170914"/>
              <a:ext cx="744538" cy="10715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0126" name="Visio" r:id="rId12" imgW="744593" imgH="1071384" progId="">
                      <p:embed/>
                    </p:oleObj>
                  </mc:Choice>
                  <mc:Fallback>
                    <p:oleObj name="Visio" r:id="rId12" imgW="744593" imgH="1071384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351426" y="1170914"/>
                            <a:ext cx="744538" cy="10715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cxnSp>
        <p:nvCxnSpPr>
          <p:cNvPr id="3" name="Connecteur droit avec flèche 2"/>
          <p:cNvCxnSpPr/>
          <p:nvPr/>
        </p:nvCxnSpPr>
        <p:spPr bwMode="auto">
          <a:xfrm flipV="1">
            <a:off x="7752184" y="1763524"/>
            <a:ext cx="1080120" cy="28800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Connecteur droit avec flèche 47"/>
          <p:cNvCxnSpPr/>
          <p:nvPr/>
        </p:nvCxnSpPr>
        <p:spPr bwMode="auto">
          <a:xfrm flipH="1">
            <a:off x="8544272" y="2267580"/>
            <a:ext cx="432048" cy="2592288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ZoneTexte 5"/>
          <p:cNvSpPr txBox="1"/>
          <p:nvPr/>
        </p:nvSpPr>
        <p:spPr>
          <a:xfrm>
            <a:off x="7464153" y="1475492"/>
            <a:ext cx="818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+mn-lt"/>
              </a:rPr>
              <a:t>SMTP</a:t>
            </a:r>
            <a:endParaRPr lang="fr-FR" dirty="0">
              <a:latin typeface="+mn-lt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7824193" y="3491716"/>
            <a:ext cx="818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+mn-lt"/>
              </a:rPr>
              <a:t>SMTP</a:t>
            </a:r>
            <a:endParaRPr lang="fr-FR" dirty="0">
              <a:latin typeface="+mn-lt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6672065" y="2771636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+mn-lt"/>
              </a:rPr>
              <a:t>Sender</a:t>
            </a:r>
            <a:endParaRPr lang="fr-FR" dirty="0">
              <a:latin typeface="+mn-lt"/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6960096" y="637203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+mn-lt"/>
              </a:rPr>
              <a:t>Destination</a:t>
            </a:r>
            <a:endParaRPr lang="fr-FR" dirty="0">
              <a:latin typeface="+mn-lt"/>
            </a:endParaRPr>
          </a:p>
        </p:txBody>
      </p:sp>
      <p:sp>
        <p:nvSpPr>
          <p:cNvPr id="60" name="Textfeld 7"/>
          <p:cNvSpPr txBox="1"/>
          <p:nvPr/>
        </p:nvSpPr>
        <p:spPr>
          <a:xfrm>
            <a:off x="8256240" y="980729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n-lt"/>
                <a:cs typeface="Tahoma" pitchFamily="34" charset="0"/>
              </a:rPr>
              <a:t>Mail Submission Agent (MSA)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3">
            <p14:nvContentPartPr>
              <p14:cNvPr id="4" name="Ink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136720" y="889200"/>
              <a:ext cx="1405080" cy="680760"/>
            </p14:xfrm>
          </p:contentPart>
        </mc:Choice>
        <mc:Fallback>
          <p:pic>
            <p:nvPicPr>
              <p:cNvPr id="4" name="Ink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130600" y="882360"/>
                <a:ext cx="1418400" cy="6940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1718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Email Transfer with SMTP</a:t>
            </a:r>
            <a:endParaRPr lang="en-US" noProof="0" dirty="0"/>
          </a:p>
        </p:txBody>
      </p:sp>
      <p:sp>
        <p:nvSpPr>
          <p:cNvPr id="31" name="Inhaltsplatzhalter 30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noProof="0" dirty="0" smtClean="0"/>
              <a:t>User 1: writes an email</a:t>
            </a:r>
          </a:p>
          <a:p>
            <a:endParaRPr lang="en-US" noProof="0" dirty="0" smtClean="0"/>
          </a:p>
          <a:p>
            <a:r>
              <a:rPr lang="en-US" noProof="0" dirty="0" smtClean="0"/>
              <a:t>Client 1 (UA 1): formats the email, produces the receiver list, and sends the email to its mail server (MSA of MTA 1</a:t>
            </a:r>
            <a:r>
              <a:rPr lang="en-US" noProof="0" dirty="0"/>
              <a:t>,</a:t>
            </a:r>
            <a:r>
              <a:rPr lang="en-US" noProof="0" dirty="0" smtClean="0"/>
              <a:t> through port 587)</a:t>
            </a:r>
          </a:p>
          <a:p>
            <a:endParaRPr lang="en-US" noProof="0" dirty="0" smtClean="0"/>
          </a:p>
          <a:p>
            <a:r>
              <a:rPr lang="en-US" noProof="0" dirty="0" smtClean="0"/>
              <a:t>Server 1 (MTA 1): Sets up a connection to the destination’s SMTP server (MTA 2) on port 25 and sends a copy of the email</a:t>
            </a:r>
          </a:p>
          <a:p>
            <a:endParaRPr lang="en-US" noProof="0" dirty="0" smtClean="0"/>
          </a:p>
          <a:p>
            <a:r>
              <a:rPr lang="en-US" noProof="0" dirty="0" smtClean="0"/>
              <a:t>Server 2 (MTA 2): Produces the header of the email and places the email into the destination’s mailbox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Dr.-Ing. Jochen H. Schiller    www.jochenschiller.de    Telematics - 2015/16</a:t>
            </a:r>
            <a:endParaRPr lang="de-DE"/>
          </a:p>
        </p:txBody>
      </p:sp>
      <p:sp>
        <p:nvSpPr>
          <p:cNvPr id="939066" name="Line 58"/>
          <p:cNvSpPr>
            <a:spLocks noChangeShapeType="1"/>
          </p:cNvSpPr>
          <p:nvPr/>
        </p:nvSpPr>
        <p:spPr bwMode="auto">
          <a:xfrm flipV="1">
            <a:off x="5994404" y="1571611"/>
            <a:ext cx="3030554" cy="1348447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de-DE">
              <a:latin typeface="+mn-lt"/>
            </a:endParaRPr>
          </a:p>
        </p:txBody>
      </p:sp>
      <p:sp>
        <p:nvSpPr>
          <p:cNvPr id="939067" name="Line 59"/>
          <p:cNvSpPr>
            <a:spLocks noChangeShapeType="1"/>
          </p:cNvSpPr>
          <p:nvPr/>
        </p:nvSpPr>
        <p:spPr bwMode="auto">
          <a:xfrm flipV="1">
            <a:off x="5994404" y="2714620"/>
            <a:ext cx="3030554" cy="1428768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de-DE">
              <a:latin typeface="+mn-lt"/>
            </a:endParaRPr>
          </a:p>
        </p:txBody>
      </p:sp>
      <p:sp>
        <p:nvSpPr>
          <p:cNvPr id="939068" name="Line 60"/>
          <p:cNvSpPr>
            <a:spLocks noChangeShapeType="1"/>
          </p:cNvSpPr>
          <p:nvPr/>
        </p:nvSpPr>
        <p:spPr bwMode="auto">
          <a:xfrm flipV="1">
            <a:off x="5994404" y="4572008"/>
            <a:ext cx="2959116" cy="912464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de-DE">
              <a:latin typeface="+mn-lt"/>
            </a:endParaRPr>
          </a:p>
        </p:txBody>
      </p:sp>
      <p:sp>
        <p:nvSpPr>
          <p:cNvPr id="939071" name="Text Box 63"/>
          <p:cNvSpPr txBox="1">
            <a:spLocks noChangeArrowheads="1"/>
          </p:cNvSpPr>
          <p:nvPr/>
        </p:nvSpPr>
        <p:spPr bwMode="auto">
          <a:xfrm>
            <a:off x="8756067" y="3092649"/>
            <a:ext cx="607589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54000" rIns="54000">
            <a:spAutoFit/>
          </a:bodyPr>
          <a:lstStyle/>
          <a:p>
            <a:pPr defTabSz="762000"/>
            <a:r>
              <a:rPr lang="en-US" sz="1400" dirty="0">
                <a:latin typeface="+mn-lt"/>
              </a:rPr>
              <a:t>SMTP</a:t>
            </a:r>
          </a:p>
        </p:txBody>
      </p:sp>
      <p:sp>
        <p:nvSpPr>
          <p:cNvPr id="939072" name="Text Box 64"/>
          <p:cNvSpPr txBox="1">
            <a:spLocks noChangeArrowheads="1"/>
          </p:cNvSpPr>
          <p:nvPr/>
        </p:nvSpPr>
        <p:spPr bwMode="auto">
          <a:xfrm>
            <a:off x="8688289" y="1844825"/>
            <a:ext cx="607589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54000" rIns="54000">
            <a:spAutoFit/>
          </a:bodyPr>
          <a:lstStyle/>
          <a:p>
            <a:pPr defTabSz="762000"/>
            <a:r>
              <a:rPr lang="en-US" sz="1400" dirty="0">
                <a:latin typeface="+mn-lt"/>
              </a:rPr>
              <a:t>SMTP</a:t>
            </a:r>
          </a:p>
        </p:txBody>
      </p:sp>
      <p:sp>
        <p:nvSpPr>
          <p:cNvPr id="939075" name="Line 67"/>
          <p:cNvSpPr>
            <a:spLocks noChangeShapeType="1"/>
          </p:cNvSpPr>
          <p:nvPr/>
        </p:nvSpPr>
        <p:spPr bwMode="auto">
          <a:xfrm>
            <a:off x="9310710" y="1824030"/>
            <a:ext cx="0" cy="43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de-DE">
              <a:latin typeface="+mn-lt"/>
            </a:endParaRPr>
          </a:p>
        </p:txBody>
      </p:sp>
      <p:grpSp>
        <p:nvGrpSpPr>
          <p:cNvPr id="77" name="Gruppieren 16"/>
          <p:cNvGrpSpPr/>
          <p:nvPr/>
        </p:nvGrpSpPr>
        <p:grpSpPr>
          <a:xfrm>
            <a:off x="9024958" y="1214423"/>
            <a:ext cx="1357322" cy="659173"/>
            <a:chOff x="5857884" y="2285992"/>
            <a:chExt cx="1357322" cy="659173"/>
          </a:xfrm>
        </p:grpSpPr>
        <p:graphicFrame>
          <p:nvGraphicFramePr>
            <p:cNvPr id="79" name="Object 7"/>
            <p:cNvGraphicFramePr>
              <a:graphicFrameLocks noChangeAspect="1"/>
            </p:cNvGraphicFramePr>
            <p:nvPr/>
          </p:nvGraphicFramePr>
          <p:xfrm>
            <a:off x="5857884" y="2285992"/>
            <a:ext cx="714380" cy="659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034" name="Visio" r:id="rId7" imgW="1027128" imgH="947618" progId="">
                    <p:embed/>
                  </p:oleObj>
                </mc:Choice>
                <mc:Fallback>
                  <p:oleObj name="Visio" r:id="rId7" imgW="1027128" imgH="947618" progId="">
                    <p:embed/>
                    <p:pic>
                      <p:nvPicPr>
                        <p:cNvPr id="0" name="Picture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7884" y="2285992"/>
                          <a:ext cx="714380" cy="6591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0" name="Textfeld 79"/>
            <p:cNvSpPr txBox="1"/>
            <p:nvPr/>
          </p:nvSpPr>
          <p:spPr>
            <a:xfrm>
              <a:off x="6500826" y="2285992"/>
              <a:ext cx="7143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 err="1">
                  <a:latin typeface="+mn-lt"/>
                  <a:cs typeface="Tahoma" pitchFamily="34" charset="0"/>
                </a:rPr>
                <a:t>sender</a:t>
              </a:r>
              <a:endParaRPr lang="de-DE" sz="1200" dirty="0">
                <a:latin typeface="+mn-lt"/>
                <a:cs typeface="Tahoma" pitchFamily="34" charset="0"/>
              </a:endParaRPr>
            </a:p>
          </p:txBody>
        </p:sp>
      </p:grpSp>
      <p:grpSp>
        <p:nvGrpSpPr>
          <p:cNvPr id="83" name="Gruppieren 25"/>
          <p:cNvGrpSpPr/>
          <p:nvPr/>
        </p:nvGrpSpPr>
        <p:grpSpPr>
          <a:xfrm>
            <a:off x="9024958" y="2214562"/>
            <a:ext cx="785818" cy="1071562"/>
            <a:chOff x="7572396" y="1214422"/>
            <a:chExt cx="785818" cy="1071562"/>
          </a:xfrm>
        </p:grpSpPr>
        <p:graphicFrame>
          <p:nvGraphicFramePr>
            <p:cNvPr id="85" name="Object 8"/>
            <p:cNvGraphicFramePr>
              <a:graphicFrameLocks noChangeAspect="1"/>
            </p:cNvGraphicFramePr>
            <p:nvPr/>
          </p:nvGraphicFramePr>
          <p:xfrm>
            <a:off x="7572396" y="1214422"/>
            <a:ext cx="744538" cy="10715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035" name="Visio" r:id="rId9" imgW="744593" imgH="1071384" progId="">
                    <p:embed/>
                  </p:oleObj>
                </mc:Choice>
                <mc:Fallback>
                  <p:oleObj name="Visio" r:id="rId9" imgW="744593" imgH="1071384" progId="">
                    <p:embed/>
                    <p:pic>
                      <p:nvPicPr>
                        <p:cNvPr id="0" name="Picture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72396" y="1214422"/>
                          <a:ext cx="744538" cy="10715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4" name="Textfeld 7"/>
            <p:cNvSpPr txBox="1"/>
            <p:nvPr/>
          </p:nvSpPr>
          <p:spPr>
            <a:xfrm>
              <a:off x="7786710" y="1492756"/>
              <a:ext cx="5715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>
                  <a:latin typeface="+mn-lt"/>
                  <a:cs typeface="Tahoma" pitchFamily="34" charset="0"/>
                </a:rPr>
                <a:t>MTA 1</a:t>
              </a:r>
            </a:p>
          </p:txBody>
        </p:sp>
      </p:grpSp>
      <p:grpSp>
        <p:nvGrpSpPr>
          <p:cNvPr id="86" name="Gruppieren 25"/>
          <p:cNvGrpSpPr/>
          <p:nvPr/>
        </p:nvGrpSpPr>
        <p:grpSpPr>
          <a:xfrm>
            <a:off x="9024958" y="4143388"/>
            <a:ext cx="785818" cy="1071562"/>
            <a:chOff x="7572396" y="1214422"/>
            <a:chExt cx="785818" cy="1071562"/>
          </a:xfrm>
        </p:grpSpPr>
        <p:graphicFrame>
          <p:nvGraphicFramePr>
            <p:cNvPr id="87" name="Object 8"/>
            <p:cNvGraphicFramePr>
              <a:graphicFrameLocks noChangeAspect="1"/>
            </p:cNvGraphicFramePr>
            <p:nvPr/>
          </p:nvGraphicFramePr>
          <p:xfrm>
            <a:off x="7572396" y="1214422"/>
            <a:ext cx="744538" cy="10715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036" name="Visio" r:id="rId11" imgW="744593" imgH="1071384" progId="">
                    <p:embed/>
                  </p:oleObj>
                </mc:Choice>
                <mc:Fallback>
                  <p:oleObj name="Visio" r:id="rId11" imgW="744593" imgH="1071384" progId="">
                    <p:embed/>
                    <p:pic>
                      <p:nvPicPr>
                        <p:cNvPr id="0" name="Picture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72396" y="1214422"/>
                          <a:ext cx="744538" cy="10715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8" name="Textfeld 7"/>
            <p:cNvSpPr txBox="1"/>
            <p:nvPr/>
          </p:nvSpPr>
          <p:spPr>
            <a:xfrm>
              <a:off x="7786710" y="1508146"/>
              <a:ext cx="5715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>
                  <a:latin typeface="+mn-lt"/>
                  <a:cs typeface="Tahoma" pitchFamily="34" charset="0"/>
                </a:rPr>
                <a:t>MTA 2</a:t>
              </a:r>
            </a:p>
          </p:txBody>
        </p:sp>
      </p:grpSp>
      <p:grpSp>
        <p:nvGrpSpPr>
          <p:cNvPr id="89" name="Gruppieren 16"/>
          <p:cNvGrpSpPr/>
          <p:nvPr/>
        </p:nvGrpSpPr>
        <p:grpSpPr>
          <a:xfrm>
            <a:off x="9024961" y="5484472"/>
            <a:ext cx="1751563" cy="659173"/>
            <a:chOff x="5857884" y="2285992"/>
            <a:chExt cx="1624452" cy="659173"/>
          </a:xfrm>
        </p:grpSpPr>
        <p:graphicFrame>
          <p:nvGraphicFramePr>
            <p:cNvPr id="90" name="Object 7"/>
            <p:cNvGraphicFramePr>
              <a:graphicFrameLocks noChangeAspect="1"/>
            </p:cNvGraphicFramePr>
            <p:nvPr/>
          </p:nvGraphicFramePr>
          <p:xfrm>
            <a:off x="5857884" y="2285992"/>
            <a:ext cx="714380" cy="659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037" name="Visio" r:id="rId12" imgW="1027128" imgH="947618" progId="">
                    <p:embed/>
                  </p:oleObj>
                </mc:Choice>
                <mc:Fallback>
                  <p:oleObj name="Visio" r:id="rId12" imgW="1027128" imgH="947618" progId="">
                    <p:embed/>
                    <p:pic>
                      <p:nvPicPr>
                        <p:cNvPr id="0" name="Picture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7884" y="2285992"/>
                          <a:ext cx="714380" cy="6591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1" name="Textfeld 90"/>
            <p:cNvSpPr txBox="1"/>
            <p:nvPr/>
          </p:nvSpPr>
          <p:spPr>
            <a:xfrm>
              <a:off x="6434044" y="2390761"/>
              <a:ext cx="10482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 err="1">
                  <a:latin typeface="+mn-lt"/>
                  <a:cs typeface="Tahoma" pitchFamily="34" charset="0"/>
                </a:rPr>
                <a:t>destination</a:t>
              </a:r>
              <a:endParaRPr lang="de-DE" sz="1200" dirty="0">
                <a:latin typeface="+mn-lt"/>
                <a:cs typeface="Tahoma" pitchFamily="34" charset="0"/>
              </a:endParaRPr>
            </a:p>
          </p:txBody>
        </p:sp>
      </p:grpSp>
      <p:sp>
        <p:nvSpPr>
          <p:cNvPr id="94" name="Line 67"/>
          <p:cNvSpPr>
            <a:spLocks noChangeShapeType="1"/>
          </p:cNvSpPr>
          <p:nvPr/>
        </p:nvSpPr>
        <p:spPr bwMode="auto">
          <a:xfrm>
            <a:off x="9310710" y="3143248"/>
            <a:ext cx="0" cy="104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de-DE">
              <a:latin typeface="+mn-lt"/>
            </a:endParaRPr>
          </a:p>
        </p:txBody>
      </p:sp>
      <p:sp>
        <p:nvSpPr>
          <p:cNvPr id="74" name="Cloud"/>
          <p:cNvSpPr>
            <a:spLocks noChangeAspect="1" noEditPoints="1" noChangeArrowheads="1"/>
          </p:cNvSpPr>
          <p:nvPr/>
        </p:nvSpPr>
        <p:spPr bwMode="auto">
          <a:xfrm>
            <a:off x="8686818" y="3357563"/>
            <a:ext cx="1285884" cy="57150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36000" tIns="45720" rIns="3600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de-DE" sz="1200" b="1" dirty="0">
                <a:latin typeface="+mn-lt"/>
              </a:rPr>
              <a:t>Internet</a:t>
            </a:r>
          </a:p>
        </p:txBody>
      </p:sp>
      <p:sp>
        <p:nvSpPr>
          <p:cNvPr id="27" name="Textfeld 79"/>
          <p:cNvSpPr txBox="1"/>
          <p:nvPr/>
        </p:nvSpPr>
        <p:spPr>
          <a:xfrm>
            <a:off x="9342060" y="1988841"/>
            <a:ext cx="71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n-lt"/>
                <a:cs typeface="Tahoma" pitchFamily="34" charset="0"/>
              </a:rPr>
              <a:t>MSA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1108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39066" grpId="0" animBg="1"/>
      <p:bldP spid="939067" grpId="0" animBg="1"/>
      <p:bldP spid="939068" grpId="0" animBg="1"/>
      <p:bldP spid="939071" grpId="0"/>
      <p:bldP spid="939072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>
                <a:latin typeface="+mn-lt"/>
              </a:rPr>
              <a:t>SMTP Command Sequence between MTAs</a:t>
            </a:r>
            <a:endParaRPr lang="en-US" noProof="0" dirty="0">
              <a:latin typeface="+mn-lt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defTabSz="695325">
              <a:spcBef>
                <a:spcPct val="20000"/>
              </a:spcBef>
            </a:pPr>
            <a:r>
              <a:rPr lang="en-US" noProof="0" dirty="0" smtClean="0"/>
              <a:t>Example of communication between two MTAs (from abc.com to beta.edu) - Messages are in ASCII 7 bits. </a:t>
            </a:r>
          </a:p>
          <a:p>
            <a:endParaRPr lang="en-US" noProof="0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>
                <a:latin typeface="+mn-lt"/>
              </a:rPr>
              <a:t>Prof. Dr.-Ing. Jochen H. Schiller    www.jochenschiller.de    Telematics - 2015/16</a:t>
            </a:r>
            <a:endParaRPr lang="de-DE">
              <a:latin typeface="+mn-lt"/>
            </a:endParaRPr>
          </a:p>
        </p:txBody>
      </p:sp>
      <p:sp>
        <p:nvSpPr>
          <p:cNvPr id="940036" name="Text Box 4"/>
          <p:cNvSpPr txBox="1">
            <a:spLocks noChangeArrowheads="1"/>
          </p:cNvSpPr>
          <p:nvPr/>
        </p:nvSpPr>
        <p:spPr bwMode="auto">
          <a:xfrm>
            <a:off x="1493466" y="2050433"/>
            <a:ext cx="2079415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latin typeface="+mn-lt"/>
              </a:rPr>
              <a:t>C: </a:t>
            </a:r>
            <a:r>
              <a:rPr lang="en-US" sz="1600" dirty="0" smtClean="0">
                <a:latin typeface="+mn-lt"/>
              </a:rPr>
              <a:t>HELO </a:t>
            </a:r>
            <a:r>
              <a:rPr lang="en-US" sz="1600" dirty="0">
                <a:latin typeface="+mn-lt"/>
              </a:rPr>
              <a:t>&lt;abc.com&gt;</a:t>
            </a:r>
          </a:p>
        </p:txBody>
      </p:sp>
      <p:sp>
        <p:nvSpPr>
          <p:cNvPr id="940037" name="Text Box 5"/>
          <p:cNvSpPr txBox="1">
            <a:spLocks noChangeArrowheads="1"/>
          </p:cNvSpPr>
          <p:nvPr/>
        </p:nvSpPr>
        <p:spPr bwMode="auto">
          <a:xfrm>
            <a:off x="6775109" y="1966937"/>
            <a:ext cx="29258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latin typeface="+mn-lt"/>
              </a:rPr>
              <a:t>/* Identification of the sender/*</a:t>
            </a:r>
          </a:p>
        </p:txBody>
      </p:sp>
      <p:sp>
        <p:nvSpPr>
          <p:cNvPr id="940038" name="Text Box 6"/>
          <p:cNvSpPr txBox="1">
            <a:spLocks noChangeArrowheads="1"/>
          </p:cNvSpPr>
          <p:nvPr/>
        </p:nvSpPr>
        <p:spPr bwMode="auto">
          <a:xfrm>
            <a:off x="1743713" y="2388573"/>
            <a:ext cx="2258952" cy="338554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latin typeface="+mn-lt"/>
              </a:rPr>
              <a:t>S: 250 &lt;beta.edu&gt; OK</a:t>
            </a:r>
          </a:p>
        </p:txBody>
      </p:sp>
      <p:sp>
        <p:nvSpPr>
          <p:cNvPr id="940039" name="Text Box 7"/>
          <p:cNvSpPr txBox="1">
            <a:spLocks noChangeArrowheads="1"/>
          </p:cNvSpPr>
          <p:nvPr/>
        </p:nvSpPr>
        <p:spPr bwMode="auto">
          <a:xfrm>
            <a:off x="6775109" y="2314600"/>
            <a:ext cx="279531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latin typeface="+mn-lt"/>
              </a:rPr>
              <a:t>/* Server announces itself */</a:t>
            </a:r>
          </a:p>
        </p:txBody>
      </p:sp>
      <p:sp>
        <p:nvSpPr>
          <p:cNvPr id="940040" name="Text Box 8"/>
          <p:cNvSpPr txBox="1">
            <a:spLocks noChangeArrowheads="1"/>
          </p:cNvSpPr>
          <p:nvPr/>
        </p:nvSpPr>
        <p:spPr bwMode="auto">
          <a:xfrm>
            <a:off x="1493467" y="2731889"/>
            <a:ext cx="3205108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latin typeface="+mn-lt"/>
              </a:rPr>
              <a:t>C: MAIL FROM:&lt;bob@abc.com&gt;</a:t>
            </a:r>
          </a:p>
        </p:txBody>
      </p:sp>
      <p:sp>
        <p:nvSpPr>
          <p:cNvPr id="940041" name="Text Box 9"/>
          <p:cNvSpPr txBox="1">
            <a:spLocks noChangeArrowheads="1"/>
          </p:cNvSpPr>
          <p:nvPr/>
        </p:nvSpPr>
        <p:spPr bwMode="auto">
          <a:xfrm>
            <a:off x="6797333" y="2652737"/>
            <a:ext cx="235513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latin typeface="+mn-lt"/>
              </a:rPr>
              <a:t>/* Sender of the email */</a:t>
            </a:r>
          </a:p>
        </p:txBody>
      </p:sp>
      <p:sp>
        <p:nvSpPr>
          <p:cNvPr id="940042" name="Text Box 10"/>
          <p:cNvSpPr txBox="1">
            <a:spLocks noChangeArrowheads="1"/>
          </p:cNvSpPr>
          <p:nvPr/>
        </p:nvSpPr>
        <p:spPr bwMode="auto">
          <a:xfrm>
            <a:off x="1743713" y="3079140"/>
            <a:ext cx="1132041" cy="338554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latin typeface="+mn-lt"/>
              </a:rPr>
              <a:t>S: 250 OK</a:t>
            </a:r>
          </a:p>
        </p:txBody>
      </p:sp>
      <p:sp>
        <p:nvSpPr>
          <p:cNvPr id="940043" name="Text Box 11"/>
          <p:cNvSpPr txBox="1">
            <a:spLocks noChangeArrowheads="1"/>
          </p:cNvSpPr>
          <p:nvPr/>
        </p:nvSpPr>
        <p:spPr bwMode="auto">
          <a:xfrm>
            <a:off x="6775108" y="3305200"/>
            <a:ext cx="25026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latin typeface="+mn-lt"/>
              </a:rPr>
              <a:t>/* Receiver of the email */</a:t>
            </a:r>
          </a:p>
        </p:txBody>
      </p:sp>
      <p:sp>
        <p:nvSpPr>
          <p:cNvPr id="940044" name="Text Box 12"/>
          <p:cNvSpPr txBox="1">
            <a:spLocks noChangeArrowheads="1"/>
          </p:cNvSpPr>
          <p:nvPr/>
        </p:nvSpPr>
        <p:spPr bwMode="auto">
          <a:xfrm>
            <a:off x="1495055" y="3417694"/>
            <a:ext cx="3060518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latin typeface="+mn-lt"/>
              </a:rPr>
              <a:t>C: RCPT TO:&lt;alice@beta.edu&gt;</a:t>
            </a:r>
          </a:p>
        </p:txBody>
      </p:sp>
      <p:sp>
        <p:nvSpPr>
          <p:cNvPr id="940045" name="Text Box 13"/>
          <p:cNvSpPr txBox="1">
            <a:spLocks noChangeArrowheads="1"/>
          </p:cNvSpPr>
          <p:nvPr/>
        </p:nvSpPr>
        <p:spPr bwMode="auto">
          <a:xfrm>
            <a:off x="1743713" y="3760182"/>
            <a:ext cx="1132041" cy="338554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latin typeface="+mn-lt"/>
              </a:rPr>
              <a:t>S: 250 OK</a:t>
            </a:r>
          </a:p>
        </p:txBody>
      </p:sp>
      <p:sp>
        <p:nvSpPr>
          <p:cNvPr id="940046" name="Text Box 14"/>
          <p:cNvSpPr txBox="1">
            <a:spLocks noChangeArrowheads="1"/>
          </p:cNvSpPr>
          <p:nvPr/>
        </p:nvSpPr>
        <p:spPr bwMode="auto">
          <a:xfrm>
            <a:off x="1495054" y="4089211"/>
            <a:ext cx="962058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latin typeface="+mn-lt"/>
              </a:rPr>
              <a:t>C: DATA</a:t>
            </a:r>
          </a:p>
        </p:txBody>
      </p:sp>
      <p:sp>
        <p:nvSpPr>
          <p:cNvPr id="940047" name="Text Box 15"/>
          <p:cNvSpPr txBox="1">
            <a:spLocks noChangeArrowheads="1"/>
          </p:cNvSpPr>
          <p:nvPr/>
        </p:nvSpPr>
        <p:spPr bwMode="auto">
          <a:xfrm>
            <a:off x="6775108" y="3914800"/>
            <a:ext cx="24395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latin typeface="+mn-lt"/>
              </a:rPr>
              <a:t>/* The data is following */</a:t>
            </a:r>
          </a:p>
        </p:txBody>
      </p:sp>
      <p:sp>
        <p:nvSpPr>
          <p:cNvPr id="940048" name="Text Box 16"/>
          <p:cNvSpPr txBox="1">
            <a:spLocks noChangeArrowheads="1"/>
          </p:cNvSpPr>
          <p:nvPr/>
        </p:nvSpPr>
        <p:spPr bwMode="auto">
          <a:xfrm>
            <a:off x="1743714" y="4436876"/>
            <a:ext cx="6776214" cy="369332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latin typeface="+mn-lt"/>
              </a:rPr>
              <a:t>S: 354 Start mail inputs; end with “&lt;</a:t>
            </a:r>
            <a:r>
              <a:rPr lang="en-US" dirty="0" err="1">
                <a:latin typeface="+mn-lt"/>
              </a:rPr>
              <a:t>crlf</a:t>
            </a:r>
            <a:r>
              <a:rPr lang="en-US" dirty="0">
                <a:latin typeface="+mn-lt"/>
              </a:rPr>
              <a:t>&gt;.&lt;</a:t>
            </a:r>
            <a:r>
              <a:rPr lang="en-US" dirty="0" err="1">
                <a:latin typeface="+mn-lt"/>
              </a:rPr>
              <a:t>crlf</a:t>
            </a:r>
            <a:r>
              <a:rPr lang="en-US" dirty="0">
                <a:latin typeface="+mn-lt"/>
              </a:rPr>
              <a:t>&gt;” on a line by itself</a:t>
            </a:r>
          </a:p>
        </p:txBody>
      </p:sp>
      <p:sp>
        <p:nvSpPr>
          <p:cNvPr id="940049" name="Text Box 17"/>
          <p:cNvSpPr txBox="1">
            <a:spLocks noChangeArrowheads="1"/>
          </p:cNvSpPr>
          <p:nvPr/>
        </p:nvSpPr>
        <p:spPr bwMode="auto">
          <a:xfrm>
            <a:off x="1495055" y="4817879"/>
            <a:ext cx="4128053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latin typeface="+mn-lt"/>
              </a:rPr>
              <a:t>C: Hi dude, let’s meet at 8PM.&lt;</a:t>
            </a:r>
            <a:r>
              <a:rPr lang="en-US" sz="1600" dirty="0" err="1">
                <a:latin typeface="+mn-lt"/>
              </a:rPr>
              <a:t>crlf</a:t>
            </a:r>
            <a:r>
              <a:rPr lang="en-US" sz="1600" dirty="0">
                <a:latin typeface="+mn-lt"/>
              </a:rPr>
              <a:t>&gt;.&lt;</a:t>
            </a:r>
            <a:r>
              <a:rPr lang="en-US" sz="1600" dirty="0" err="1">
                <a:latin typeface="+mn-lt"/>
              </a:rPr>
              <a:t>crlf</a:t>
            </a:r>
            <a:r>
              <a:rPr lang="en-US" sz="1600" dirty="0">
                <a:latin typeface="+mn-lt"/>
              </a:rPr>
              <a:t>&gt;</a:t>
            </a:r>
          </a:p>
        </p:txBody>
      </p:sp>
      <p:sp>
        <p:nvSpPr>
          <p:cNvPr id="940050" name="Text Box 18"/>
          <p:cNvSpPr txBox="1">
            <a:spLocks noChangeArrowheads="1"/>
          </p:cNvSpPr>
          <p:nvPr/>
        </p:nvSpPr>
        <p:spPr bwMode="auto">
          <a:xfrm>
            <a:off x="6775109" y="4775016"/>
            <a:ext cx="310991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dirty="0">
                <a:latin typeface="+mn-lt"/>
              </a:rPr>
              <a:t>/* Transfer of the whole email, including all headers. */</a:t>
            </a:r>
          </a:p>
        </p:txBody>
      </p:sp>
      <p:sp>
        <p:nvSpPr>
          <p:cNvPr id="940051" name="Text Box 19"/>
          <p:cNvSpPr txBox="1">
            <a:spLocks noChangeArrowheads="1"/>
          </p:cNvSpPr>
          <p:nvPr/>
        </p:nvSpPr>
        <p:spPr bwMode="auto">
          <a:xfrm>
            <a:off x="1743714" y="1709762"/>
            <a:ext cx="3257495" cy="338554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latin typeface="+mn-lt"/>
              </a:rPr>
              <a:t>S: 220 &lt;beta.edu&gt; Service Ready</a:t>
            </a:r>
          </a:p>
        </p:txBody>
      </p:sp>
      <p:sp>
        <p:nvSpPr>
          <p:cNvPr id="940052" name="Text Box 20"/>
          <p:cNvSpPr txBox="1">
            <a:spLocks noChangeArrowheads="1"/>
          </p:cNvSpPr>
          <p:nvPr/>
        </p:nvSpPr>
        <p:spPr bwMode="auto">
          <a:xfrm>
            <a:off x="1743713" y="5160781"/>
            <a:ext cx="1132041" cy="338554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latin typeface="+mn-lt"/>
              </a:rPr>
              <a:t>S: 250 OK</a:t>
            </a:r>
          </a:p>
        </p:txBody>
      </p:sp>
      <p:sp>
        <p:nvSpPr>
          <p:cNvPr id="940053" name="Text Box 21"/>
          <p:cNvSpPr txBox="1">
            <a:spLocks noChangeArrowheads="1"/>
          </p:cNvSpPr>
          <p:nvPr/>
        </p:nvSpPr>
        <p:spPr bwMode="auto">
          <a:xfrm>
            <a:off x="1493467" y="5489396"/>
            <a:ext cx="938077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+mn-lt"/>
              </a:rPr>
              <a:t>C: QUIT</a:t>
            </a:r>
          </a:p>
        </p:txBody>
      </p:sp>
      <p:sp>
        <p:nvSpPr>
          <p:cNvPr id="940054" name="Text Box 22"/>
          <p:cNvSpPr txBox="1">
            <a:spLocks noChangeArrowheads="1"/>
          </p:cNvSpPr>
          <p:nvPr/>
        </p:nvSpPr>
        <p:spPr bwMode="auto">
          <a:xfrm>
            <a:off x="1743713" y="5837061"/>
            <a:ext cx="3282052" cy="338554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latin typeface="+mn-lt"/>
              </a:rPr>
              <a:t>S: 221 &lt;beta.edu&gt; Server Closing</a:t>
            </a:r>
          </a:p>
        </p:txBody>
      </p:sp>
      <p:sp>
        <p:nvSpPr>
          <p:cNvPr id="940055" name="Text Box 23"/>
          <p:cNvSpPr txBox="1">
            <a:spLocks noChangeArrowheads="1"/>
          </p:cNvSpPr>
          <p:nvPr/>
        </p:nvSpPr>
        <p:spPr bwMode="auto">
          <a:xfrm>
            <a:off x="6787809" y="5668295"/>
            <a:ext cx="30227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latin typeface="+mn-lt"/>
              </a:rPr>
              <a:t>/* Terminating the connection */</a:t>
            </a:r>
          </a:p>
        </p:txBody>
      </p:sp>
      <p:sp>
        <p:nvSpPr>
          <p:cNvPr id="940056" name="Text Box 24"/>
          <p:cNvSpPr txBox="1">
            <a:spLocks noChangeArrowheads="1"/>
          </p:cNvSpPr>
          <p:nvPr/>
        </p:nvSpPr>
        <p:spPr bwMode="auto">
          <a:xfrm>
            <a:off x="6775109" y="1628800"/>
            <a:ext cx="21612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latin typeface="+mn-lt"/>
              </a:rPr>
              <a:t>/* Receiver is ready/*</a:t>
            </a:r>
          </a:p>
        </p:txBody>
      </p:sp>
      <p:sp>
        <p:nvSpPr>
          <p:cNvPr id="940057" name="Text Box 25"/>
          <p:cNvSpPr txBox="1">
            <a:spLocks noChangeArrowheads="1"/>
          </p:cNvSpPr>
          <p:nvPr/>
        </p:nvSpPr>
        <p:spPr bwMode="auto">
          <a:xfrm>
            <a:off x="1487488" y="6224615"/>
            <a:ext cx="4220821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54000" rIns="54000">
            <a:spAutoFit/>
          </a:bodyPr>
          <a:lstStyle/>
          <a:p>
            <a:pPr defTabSz="762000"/>
            <a:r>
              <a:rPr lang="en-US" sz="1400" dirty="0">
                <a:latin typeface="+mn-lt"/>
              </a:rPr>
              <a:t>S = server, receiving MTA / C = Client, sending MTA</a:t>
            </a:r>
          </a:p>
        </p:txBody>
      </p:sp>
      <p:sp>
        <p:nvSpPr>
          <p:cNvPr id="940058" name="Text Box 26"/>
          <p:cNvSpPr txBox="1">
            <a:spLocks noChangeArrowheads="1"/>
          </p:cNvSpPr>
          <p:nvPr/>
        </p:nvSpPr>
        <p:spPr bwMode="auto">
          <a:xfrm>
            <a:off x="6775109" y="3000400"/>
            <a:ext cx="24449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latin typeface="+mn-lt"/>
              </a:rPr>
              <a:t>/* Sending is permitted */</a:t>
            </a:r>
          </a:p>
        </p:txBody>
      </p:sp>
      <p:sp>
        <p:nvSpPr>
          <p:cNvPr id="940059" name="Text Box 27"/>
          <p:cNvSpPr txBox="1">
            <a:spLocks noChangeArrowheads="1"/>
          </p:cNvSpPr>
          <p:nvPr/>
        </p:nvSpPr>
        <p:spPr bwMode="auto">
          <a:xfrm>
            <a:off x="6775109" y="3594125"/>
            <a:ext cx="2032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latin typeface="+mn-lt"/>
              </a:rPr>
              <a:t>/* Receiver known */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50080" y="2381400"/>
              <a:ext cx="764640" cy="360000"/>
            </p14:xfrm>
          </p:contentPart>
        </mc:Choice>
        <mc:Fallback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5040" y="2377080"/>
                <a:ext cx="776160" cy="3697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811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40036" grpId="0" animBg="1"/>
      <p:bldP spid="940037" grpId="0"/>
      <p:bldP spid="940038" grpId="0" animBg="1"/>
      <p:bldP spid="940039" grpId="0"/>
      <p:bldP spid="940040" grpId="0" animBg="1"/>
      <p:bldP spid="940041" grpId="0"/>
      <p:bldP spid="940042" grpId="0" animBg="1"/>
      <p:bldP spid="940043" grpId="0"/>
      <p:bldP spid="940044" grpId="0" animBg="1"/>
      <p:bldP spid="940045" grpId="0" animBg="1"/>
      <p:bldP spid="940046" grpId="0" animBg="1"/>
      <p:bldP spid="940047" grpId="0"/>
      <p:bldP spid="940048" grpId="0" animBg="1"/>
      <p:bldP spid="940049" grpId="0" animBg="1"/>
      <p:bldP spid="940050" grpId="0"/>
      <p:bldP spid="940052" grpId="0" animBg="1"/>
      <p:bldP spid="940053" grpId="0" animBg="1"/>
      <p:bldP spid="940054" grpId="0" animBg="1"/>
      <p:bldP spid="940055" grpId="0"/>
      <p:bldP spid="940058" grpId="0"/>
      <p:bldP spid="94005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About Electronic Mail (Email)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noProof="0" dirty="0" smtClean="0"/>
              <a:t>Transfer: email push with SMTP</a:t>
            </a:r>
          </a:p>
          <a:p>
            <a:pPr lvl="1"/>
            <a:r>
              <a:rPr lang="en-US" b="1" noProof="0" dirty="0" smtClean="0">
                <a:solidFill>
                  <a:srgbClr val="0000CC"/>
                </a:solidFill>
              </a:rPr>
              <a:t>Access: email pull with POP3, IMAP or HTTP</a:t>
            </a:r>
          </a:p>
          <a:p>
            <a:pPr lvl="1"/>
            <a:r>
              <a:rPr lang="en-US" noProof="0" dirty="0" smtClean="0"/>
              <a:t>Email Format</a:t>
            </a:r>
          </a:p>
          <a:p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Dr.-Ing. Jochen H. Schiller    www.jochenschiller.de    Telematics - 2015/16</a:t>
            </a:r>
            <a:endParaRPr lang="de-DE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241731"/>
      </p:ext>
    </p:extLst>
  </p:cSld>
  <p:clrMapOvr>
    <a:masterClrMapping/>
  </p:clrMapOvr>
  <p:transition spd="slow" advTm="773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4|49.7|8.7|19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5|2.1|2.9|77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58.1|25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5.9|30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54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6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1.1|10.7|7.8|27.6|9.9|9|36.1|1.4|51|57.4|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5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7|1.7|39.9|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31.1|3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|23.9|6.9|35.5|3.5|13.7|8.3|4.9|43.4|48.4|4.5|39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3.3|19.6|7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|20.4|19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21.3|10.3|13|4.1"/>
</p:tagLst>
</file>

<file path=ppt/theme/theme1.xml><?xml version="1.0" encoding="utf-8"?>
<a:theme xmlns:a="http://schemas.openxmlformats.org/drawingml/2006/main" name="FU-Berlin-16zu9">
  <a:themeElements>
    <a:clrScheme name="FU_Standard-Vorlage_B 1">
      <a:dk1>
        <a:srgbClr val="333333"/>
      </a:dk1>
      <a:lt1>
        <a:srgbClr val="FFFFFF"/>
      </a:lt1>
      <a:dk2>
        <a:srgbClr val="003366"/>
      </a:dk2>
      <a:lt2>
        <a:srgbClr val="808080"/>
      </a:lt2>
      <a:accent1>
        <a:srgbClr val="CCD6E0"/>
      </a:accent1>
      <a:accent2>
        <a:srgbClr val="99CC00"/>
      </a:accent2>
      <a:accent3>
        <a:srgbClr val="FFFFFF"/>
      </a:accent3>
      <a:accent4>
        <a:srgbClr val="2A2A2A"/>
      </a:accent4>
      <a:accent5>
        <a:srgbClr val="E2E8ED"/>
      </a:accent5>
      <a:accent6>
        <a:srgbClr val="8AB900"/>
      </a:accent6>
      <a:hlink>
        <a:srgbClr val="0066CC"/>
      </a:hlink>
      <a:folHlink>
        <a:srgbClr val="003366"/>
      </a:folHlink>
    </a:clrScheme>
    <a:fontScheme name="PPT_Vorla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PT_Vorlage 1">
        <a:dk1>
          <a:srgbClr val="333333"/>
        </a:dk1>
        <a:lt1>
          <a:srgbClr val="FFFFFF"/>
        </a:lt1>
        <a:dk2>
          <a:srgbClr val="969696"/>
        </a:dk2>
        <a:lt2>
          <a:srgbClr val="FFFFFF"/>
        </a:lt2>
        <a:accent1>
          <a:srgbClr val="BCC7F6"/>
        </a:accent1>
        <a:accent2>
          <a:srgbClr val="86B600"/>
        </a:accent2>
        <a:accent3>
          <a:srgbClr val="FFFFFF"/>
        </a:accent3>
        <a:accent4>
          <a:srgbClr val="2A2A2A"/>
        </a:accent4>
        <a:accent5>
          <a:srgbClr val="DAE0FA"/>
        </a:accent5>
        <a:accent6>
          <a:srgbClr val="79A500"/>
        </a:accent6>
        <a:hlink>
          <a:srgbClr val="003366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Vorlage 2">
        <a:dk1>
          <a:srgbClr val="333333"/>
        </a:dk1>
        <a:lt1>
          <a:srgbClr val="FFFFFF"/>
        </a:lt1>
        <a:dk2>
          <a:srgbClr val="969696"/>
        </a:dk2>
        <a:lt2>
          <a:srgbClr val="0066CC"/>
        </a:lt2>
        <a:accent1>
          <a:srgbClr val="BCC7F6"/>
        </a:accent1>
        <a:accent2>
          <a:srgbClr val="86B600"/>
        </a:accent2>
        <a:accent3>
          <a:srgbClr val="FFFFFF"/>
        </a:accent3>
        <a:accent4>
          <a:srgbClr val="2A2A2A"/>
        </a:accent4>
        <a:accent5>
          <a:srgbClr val="DAE0FA"/>
        </a:accent5>
        <a:accent6>
          <a:srgbClr val="79A500"/>
        </a:accent6>
        <a:hlink>
          <a:srgbClr val="003366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U_Standard-Vorlage_B 1">
        <a:dk1>
          <a:srgbClr val="333333"/>
        </a:dk1>
        <a:lt1>
          <a:srgbClr val="FFFFFF"/>
        </a:lt1>
        <a:dk2>
          <a:srgbClr val="003366"/>
        </a:dk2>
        <a:lt2>
          <a:srgbClr val="808080"/>
        </a:lt2>
        <a:accent1>
          <a:srgbClr val="CCD6E0"/>
        </a:accent1>
        <a:accent2>
          <a:srgbClr val="99CC00"/>
        </a:accent2>
        <a:accent3>
          <a:srgbClr val="FFFFFF"/>
        </a:accent3>
        <a:accent4>
          <a:srgbClr val="2A2A2A"/>
        </a:accent4>
        <a:accent5>
          <a:srgbClr val="E2E8ED"/>
        </a:accent5>
        <a:accent6>
          <a:srgbClr val="8AB900"/>
        </a:accent6>
        <a:hlink>
          <a:srgbClr val="0066CC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U-Berlin-16zu9" id="{3DE36BF4-006A-4190-B5F1-ADA600A71A8F}" vid="{907B8B37-32E7-4D39-B3D5-4AC4B22343D9}"/>
    </a:ext>
  </a:ext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2007 Template Telematic</Template>
  <TotalTime>0</TotalTime>
  <Words>3367</Words>
  <Application>Microsoft Office PowerPoint</Application>
  <PresentationFormat>Widescreen</PresentationFormat>
  <Paragraphs>607</Paragraphs>
  <Slides>24</Slides>
  <Notes>20</Notes>
  <HiddenSlides>0</HiddenSlides>
  <MMClips>24</MMClips>
  <ScaleCrop>false</ScaleCrop>
  <HeadingPairs>
    <vt:vector size="10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  <vt:variant>
        <vt:lpstr>Custom Shows</vt:lpstr>
      </vt:variant>
      <vt:variant>
        <vt:i4>1</vt:i4>
      </vt:variant>
    </vt:vector>
  </HeadingPairs>
  <TitlesOfParts>
    <vt:vector size="31" baseType="lpstr">
      <vt:lpstr>Arial</vt:lpstr>
      <vt:lpstr>Tahoma</vt:lpstr>
      <vt:lpstr>Times New Roman</vt:lpstr>
      <vt:lpstr>Verdana</vt:lpstr>
      <vt:lpstr>FU-Berlin-16zu9</vt:lpstr>
      <vt:lpstr>Visio</vt:lpstr>
      <vt:lpstr>CONTENT of this CHAPTER</vt:lpstr>
      <vt:lpstr>Electronic Mail (Email)</vt:lpstr>
      <vt:lpstr>Electronic Mail (Email): Architecture</vt:lpstr>
      <vt:lpstr>Electronic Mail (Email): Architecture</vt:lpstr>
      <vt:lpstr>About Electronic Mail (Email)</vt:lpstr>
      <vt:lpstr>Email Transfer: SMTP</vt:lpstr>
      <vt:lpstr>Email Transfer with SMTP</vt:lpstr>
      <vt:lpstr>SMTP Command Sequence between MTAs</vt:lpstr>
      <vt:lpstr>About Electronic Mail (Email)</vt:lpstr>
      <vt:lpstr>Email Access</vt:lpstr>
      <vt:lpstr>Accessing Emails with POP3 </vt:lpstr>
      <vt:lpstr>Accessing Emails with POP3: Example</vt:lpstr>
      <vt:lpstr>Accessing Email with IMAP</vt:lpstr>
      <vt:lpstr>Accessing Email with IMAP</vt:lpstr>
      <vt:lpstr>Accessing Email with HTTP</vt:lpstr>
      <vt:lpstr>Email, and Many Other Things over HTTP</vt:lpstr>
      <vt:lpstr>About Electronic Mail (Email)</vt:lpstr>
      <vt:lpstr>Email Structure: Internet Message Format </vt:lpstr>
      <vt:lpstr>Email Structure: MIME</vt:lpstr>
      <vt:lpstr>MIME Content Types</vt:lpstr>
      <vt:lpstr>Example Email Header: The Trail of MTAs</vt:lpstr>
      <vt:lpstr>Example Email Header: Continued</vt:lpstr>
      <vt:lpstr>Example Email Header: Continued</vt:lpstr>
      <vt:lpstr>Example Email Header: MIME Parts</vt:lpstr>
      <vt:lpstr>Zielgruppenpräsentation 1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2012-10-10T14:25:38Z</dcterms:created>
  <dcterms:modified xsi:type="dcterms:W3CDTF">2015-11-05T12:46:09Z</dcterms:modified>
</cp:coreProperties>
</file>